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92" r:id="rId5"/>
    <p:sldId id="293" r:id="rId6"/>
    <p:sldId id="294" r:id="rId7"/>
    <p:sldId id="295" r:id="rId8"/>
    <p:sldId id="296" r:id="rId9"/>
    <p:sldId id="297" r:id="rId10"/>
    <p:sldId id="288" r:id="rId11"/>
    <p:sldId id="291" r:id="rId12"/>
    <p:sldId id="298" r:id="rId13"/>
    <p:sldId id="285" r:id="rId14"/>
    <p:sldId id="299" r:id="rId15"/>
    <p:sldId id="300" r:id="rId16"/>
    <p:sldId id="289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83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279" autoAdjust="0"/>
    <p:restoredTop sz="94660"/>
  </p:normalViewPr>
  <p:slideViewPr>
    <p:cSldViewPr snapToGrid="0" showGuides="1">
      <p:cViewPr varScale="1">
        <p:scale>
          <a:sx n="122" d="100"/>
          <a:sy n="122" d="100"/>
        </p:scale>
        <p:origin x="240" y="312"/>
      </p:cViewPr>
      <p:guideLst>
        <p:guide orient="horz" pos="2183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5A5541B-A753-42EB-3F82-5A63DBA0AAFD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678613" y="1762125"/>
            <a:ext cx="3525837" cy="5095875"/>
          </a:xfrm>
          <a:prstGeom prst="rect">
            <a:avLst/>
          </a:prstGeom>
        </p:spPr>
        <p:txBody>
          <a:bodyPr/>
          <a:lstStyle/>
          <a:p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68956315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/>
          <p:cNvSpPr>
            <a:spLocks noGrp="1"/>
          </p:cNvSpPr>
          <p:nvPr>
            <p:ph type="pic" sz="quarter" idx="10"/>
          </p:nvPr>
        </p:nvSpPr>
        <p:spPr>
          <a:xfrm>
            <a:off x="1321047" y="2988909"/>
            <a:ext cx="2635235" cy="1212382"/>
          </a:xfrm>
          <a:custGeom>
            <a:avLst/>
            <a:gdLst>
              <a:gd name="connsiteX0" fmla="*/ 202068 w 2635235"/>
              <a:gd name="connsiteY0" fmla="*/ 0 h 1212382"/>
              <a:gd name="connsiteX1" fmla="*/ 2433167 w 2635235"/>
              <a:gd name="connsiteY1" fmla="*/ 0 h 1212382"/>
              <a:gd name="connsiteX2" fmla="*/ 2635235 w 2635235"/>
              <a:gd name="connsiteY2" fmla="*/ 202068 h 1212382"/>
              <a:gd name="connsiteX3" fmla="*/ 2635235 w 2635235"/>
              <a:gd name="connsiteY3" fmla="*/ 1010314 h 1212382"/>
              <a:gd name="connsiteX4" fmla="*/ 2433167 w 2635235"/>
              <a:gd name="connsiteY4" fmla="*/ 1212382 h 1212382"/>
              <a:gd name="connsiteX5" fmla="*/ 202068 w 2635235"/>
              <a:gd name="connsiteY5" fmla="*/ 1212382 h 1212382"/>
              <a:gd name="connsiteX6" fmla="*/ 0 w 2635235"/>
              <a:gd name="connsiteY6" fmla="*/ 1010314 h 1212382"/>
              <a:gd name="connsiteX7" fmla="*/ 0 w 2635235"/>
              <a:gd name="connsiteY7" fmla="*/ 202068 h 1212382"/>
              <a:gd name="connsiteX8" fmla="*/ 202068 w 2635235"/>
              <a:gd name="connsiteY8" fmla="*/ 0 h 12123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635235" h="1212382">
                <a:moveTo>
                  <a:pt x="202068" y="0"/>
                </a:moveTo>
                <a:lnTo>
                  <a:pt x="2433167" y="0"/>
                </a:lnTo>
                <a:cubicBezTo>
                  <a:pt x="2544766" y="0"/>
                  <a:pt x="2635235" y="90469"/>
                  <a:pt x="2635235" y="202068"/>
                </a:cubicBezTo>
                <a:lnTo>
                  <a:pt x="2635235" y="1010314"/>
                </a:lnTo>
                <a:cubicBezTo>
                  <a:pt x="2635235" y="1121913"/>
                  <a:pt x="2544766" y="1212382"/>
                  <a:pt x="2433167" y="1212382"/>
                </a:cubicBezTo>
                <a:lnTo>
                  <a:pt x="202068" y="1212382"/>
                </a:lnTo>
                <a:cubicBezTo>
                  <a:pt x="90469" y="1212382"/>
                  <a:pt x="0" y="1121913"/>
                  <a:pt x="0" y="1010314"/>
                </a:cubicBezTo>
                <a:lnTo>
                  <a:pt x="0" y="202068"/>
                </a:lnTo>
                <a:cubicBezTo>
                  <a:pt x="0" y="90469"/>
                  <a:pt x="90469" y="0"/>
                  <a:pt x="202068" y="0"/>
                </a:cubicBezTo>
                <a:close/>
              </a:path>
            </a:pathLst>
          </a:custGeom>
          <a:solidFill>
            <a:schemeClr val="bg1">
              <a:lumMod val="75000"/>
            </a:schemeClr>
          </a:solidFill>
        </p:spPr>
        <p:txBody>
          <a:bodyPr wrap="square">
            <a:noAutofit/>
          </a:bodyPr>
          <a:lstStyle/>
          <a:p>
            <a:endParaRPr lang="en-US"/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1"/>
          </p:nvPr>
        </p:nvSpPr>
        <p:spPr>
          <a:xfrm>
            <a:off x="4786231" y="2988909"/>
            <a:ext cx="2635235" cy="1212382"/>
          </a:xfrm>
          <a:custGeom>
            <a:avLst/>
            <a:gdLst>
              <a:gd name="connsiteX0" fmla="*/ 202068 w 2635235"/>
              <a:gd name="connsiteY0" fmla="*/ 0 h 1212382"/>
              <a:gd name="connsiteX1" fmla="*/ 2433167 w 2635235"/>
              <a:gd name="connsiteY1" fmla="*/ 0 h 1212382"/>
              <a:gd name="connsiteX2" fmla="*/ 2635235 w 2635235"/>
              <a:gd name="connsiteY2" fmla="*/ 202068 h 1212382"/>
              <a:gd name="connsiteX3" fmla="*/ 2635235 w 2635235"/>
              <a:gd name="connsiteY3" fmla="*/ 1010314 h 1212382"/>
              <a:gd name="connsiteX4" fmla="*/ 2433167 w 2635235"/>
              <a:gd name="connsiteY4" fmla="*/ 1212382 h 1212382"/>
              <a:gd name="connsiteX5" fmla="*/ 202068 w 2635235"/>
              <a:gd name="connsiteY5" fmla="*/ 1212382 h 1212382"/>
              <a:gd name="connsiteX6" fmla="*/ 0 w 2635235"/>
              <a:gd name="connsiteY6" fmla="*/ 1010314 h 1212382"/>
              <a:gd name="connsiteX7" fmla="*/ 0 w 2635235"/>
              <a:gd name="connsiteY7" fmla="*/ 202068 h 1212382"/>
              <a:gd name="connsiteX8" fmla="*/ 202068 w 2635235"/>
              <a:gd name="connsiteY8" fmla="*/ 0 h 12123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635235" h="1212382">
                <a:moveTo>
                  <a:pt x="202068" y="0"/>
                </a:moveTo>
                <a:lnTo>
                  <a:pt x="2433167" y="0"/>
                </a:lnTo>
                <a:cubicBezTo>
                  <a:pt x="2544766" y="0"/>
                  <a:pt x="2635235" y="90469"/>
                  <a:pt x="2635235" y="202068"/>
                </a:cubicBezTo>
                <a:lnTo>
                  <a:pt x="2635235" y="1010314"/>
                </a:lnTo>
                <a:cubicBezTo>
                  <a:pt x="2635235" y="1121913"/>
                  <a:pt x="2544766" y="1212382"/>
                  <a:pt x="2433167" y="1212382"/>
                </a:cubicBezTo>
                <a:lnTo>
                  <a:pt x="202068" y="1212382"/>
                </a:lnTo>
                <a:cubicBezTo>
                  <a:pt x="90469" y="1212382"/>
                  <a:pt x="0" y="1121913"/>
                  <a:pt x="0" y="1010314"/>
                </a:cubicBezTo>
                <a:lnTo>
                  <a:pt x="0" y="202068"/>
                </a:lnTo>
                <a:cubicBezTo>
                  <a:pt x="0" y="90469"/>
                  <a:pt x="90469" y="0"/>
                  <a:pt x="202068" y="0"/>
                </a:cubicBezTo>
                <a:close/>
              </a:path>
            </a:pathLst>
          </a:custGeom>
          <a:solidFill>
            <a:schemeClr val="bg1">
              <a:lumMod val="75000"/>
            </a:schemeClr>
          </a:solidFill>
        </p:spPr>
        <p:txBody>
          <a:bodyPr wrap="square">
            <a:noAutofit/>
          </a:bodyPr>
          <a:lstStyle/>
          <a:p>
            <a:endParaRPr lang="en-US"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2"/>
          </p:nvPr>
        </p:nvSpPr>
        <p:spPr>
          <a:xfrm>
            <a:off x="8251415" y="2988909"/>
            <a:ext cx="2635235" cy="1212382"/>
          </a:xfrm>
          <a:custGeom>
            <a:avLst/>
            <a:gdLst>
              <a:gd name="connsiteX0" fmla="*/ 202068 w 2635235"/>
              <a:gd name="connsiteY0" fmla="*/ 0 h 1212382"/>
              <a:gd name="connsiteX1" fmla="*/ 2433167 w 2635235"/>
              <a:gd name="connsiteY1" fmla="*/ 0 h 1212382"/>
              <a:gd name="connsiteX2" fmla="*/ 2635235 w 2635235"/>
              <a:gd name="connsiteY2" fmla="*/ 202068 h 1212382"/>
              <a:gd name="connsiteX3" fmla="*/ 2635235 w 2635235"/>
              <a:gd name="connsiteY3" fmla="*/ 1010314 h 1212382"/>
              <a:gd name="connsiteX4" fmla="*/ 2433167 w 2635235"/>
              <a:gd name="connsiteY4" fmla="*/ 1212382 h 1212382"/>
              <a:gd name="connsiteX5" fmla="*/ 202068 w 2635235"/>
              <a:gd name="connsiteY5" fmla="*/ 1212382 h 1212382"/>
              <a:gd name="connsiteX6" fmla="*/ 0 w 2635235"/>
              <a:gd name="connsiteY6" fmla="*/ 1010314 h 1212382"/>
              <a:gd name="connsiteX7" fmla="*/ 0 w 2635235"/>
              <a:gd name="connsiteY7" fmla="*/ 202068 h 1212382"/>
              <a:gd name="connsiteX8" fmla="*/ 202068 w 2635235"/>
              <a:gd name="connsiteY8" fmla="*/ 0 h 12123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635235" h="1212382">
                <a:moveTo>
                  <a:pt x="202068" y="0"/>
                </a:moveTo>
                <a:lnTo>
                  <a:pt x="2433167" y="0"/>
                </a:lnTo>
                <a:cubicBezTo>
                  <a:pt x="2544766" y="0"/>
                  <a:pt x="2635235" y="90469"/>
                  <a:pt x="2635235" y="202068"/>
                </a:cubicBezTo>
                <a:lnTo>
                  <a:pt x="2635235" y="1010314"/>
                </a:lnTo>
                <a:cubicBezTo>
                  <a:pt x="2635235" y="1121913"/>
                  <a:pt x="2544766" y="1212382"/>
                  <a:pt x="2433167" y="1212382"/>
                </a:cubicBezTo>
                <a:lnTo>
                  <a:pt x="202068" y="1212382"/>
                </a:lnTo>
                <a:cubicBezTo>
                  <a:pt x="90469" y="1212382"/>
                  <a:pt x="0" y="1121913"/>
                  <a:pt x="0" y="1010314"/>
                </a:cubicBezTo>
                <a:lnTo>
                  <a:pt x="0" y="202068"/>
                </a:lnTo>
                <a:cubicBezTo>
                  <a:pt x="0" y="90469"/>
                  <a:pt x="90469" y="0"/>
                  <a:pt x="202068" y="0"/>
                </a:cubicBezTo>
                <a:close/>
              </a:path>
            </a:pathLst>
          </a:custGeom>
          <a:solidFill>
            <a:schemeClr val="bg1">
              <a:lumMod val="75000"/>
            </a:schemeClr>
          </a:solidFill>
        </p:spPr>
        <p:txBody>
          <a:bodyPr wrap="square">
            <a:no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654544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0"/>
          </p:nvPr>
        </p:nvSpPr>
        <p:spPr>
          <a:xfrm>
            <a:off x="3028893" y="1228640"/>
            <a:ext cx="2598988" cy="2598988"/>
          </a:xfrm>
          <a:custGeom>
            <a:avLst/>
            <a:gdLst>
              <a:gd name="connsiteX0" fmla="*/ 433173 w 2598988"/>
              <a:gd name="connsiteY0" fmla="*/ 0 h 2598988"/>
              <a:gd name="connsiteX1" fmla="*/ 2165815 w 2598988"/>
              <a:gd name="connsiteY1" fmla="*/ 0 h 2598988"/>
              <a:gd name="connsiteX2" fmla="*/ 2598988 w 2598988"/>
              <a:gd name="connsiteY2" fmla="*/ 433173 h 2598988"/>
              <a:gd name="connsiteX3" fmla="*/ 2598988 w 2598988"/>
              <a:gd name="connsiteY3" fmla="*/ 2165815 h 2598988"/>
              <a:gd name="connsiteX4" fmla="*/ 2165815 w 2598988"/>
              <a:gd name="connsiteY4" fmla="*/ 2598988 h 2598988"/>
              <a:gd name="connsiteX5" fmla="*/ 433173 w 2598988"/>
              <a:gd name="connsiteY5" fmla="*/ 2598988 h 2598988"/>
              <a:gd name="connsiteX6" fmla="*/ 0 w 2598988"/>
              <a:gd name="connsiteY6" fmla="*/ 2165815 h 2598988"/>
              <a:gd name="connsiteX7" fmla="*/ 0 w 2598988"/>
              <a:gd name="connsiteY7" fmla="*/ 433173 h 2598988"/>
              <a:gd name="connsiteX8" fmla="*/ 433173 w 2598988"/>
              <a:gd name="connsiteY8" fmla="*/ 0 h 25989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598988" h="2598988">
                <a:moveTo>
                  <a:pt x="433173" y="0"/>
                </a:moveTo>
                <a:lnTo>
                  <a:pt x="2165815" y="0"/>
                </a:lnTo>
                <a:cubicBezTo>
                  <a:pt x="2405050" y="0"/>
                  <a:pt x="2598988" y="193938"/>
                  <a:pt x="2598988" y="433173"/>
                </a:cubicBezTo>
                <a:lnTo>
                  <a:pt x="2598988" y="2165815"/>
                </a:lnTo>
                <a:cubicBezTo>
                  <a:pt x="2598988" y="2405050"/>
                  <a:pt x="2405050" y="2598988"/>
                  <a:pt x="2165815" y="2598988"/>
                </a:cubicBezTo>
                <a:lnTo>
                  <a:pt x="433173" y="2598988"/>
                </a:lnTo>
                <a:cubicBezTo>
                  <a:pt x="193938" y="2598988"/>
                  <a:pt x="0" y="2405050"/>
                  <a:pt x="0" y="2165815"/>
                </a:cubicBezTo>
                <a:lnTo>
                  <a:pt x="0" y="433173"/>
                </a:lnTo>
                <a:cubicBezTo>
                  <a:pt x="0" y="193938"/>
                  <a:pt x="193938" y="0"/>
                  <a:pt x="433173" y="0"/>
                </a:cubicBezTo>
                <a:close/>
              </a:path>
            </a:pathLst>
          </a:custGeom>
          <a:solidFill>
            <a:schemeClr val="bg1">
              <a:lumMod val="75000"/>
            </a:schemeClr>
          </a:solidFill>
        </p:spPr>
        <p:txBody>
          <a:bodyPr wrap="square">
            <a:noAutofit/>
          </a:bodyPr>
          <a:lstStyle/>
          <a:p>
            <a:endParaRPr lang="en-US"/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11"/>
          </p:nvPr>
        </p:nvSpPr>
        <p:spPr>
          <a:xfrm>
            <a:off x="1104900" y="2063155"/>
            <a:ext cx="1764472" cy="1764473"/>
          </a:xfrm>
          <a:custGeom>
            <a:avLst/>
            <a:gdLst>
              <a:gd name="connsiteX0" fmla="*/ 294085 w 1764472"/>
              <a:gd name="connsiteY0" fmla="*/ 0 h 1764473"/>
              <a:gd name="connsiteX1" fmla="*/ 1470387 w 1764472"/>
              <a:gd name="connsiteY1" fmla="*/ 0 h 1764473"/>
              <a:gd name="connsiteX2" fmla="*/ 1764472 w 1764472"/>
              <a:gd name="connsiteY2" fmla="*/ 294085 h 1764473"/>
              <a:gd name="connsiteX3" fmla="*/ 1764472 w 1764472"/>
              <a:gd name="connsiteY3" fmla="*/ 1470388 h 1764473"/>
              <a:gd name="connsiteX4" fmla="*/ 1470387 w 1764472"/>
              <a:gd name="connsiteY4" fmla="*/ 1764473 h 1764473"/>
              <a:gd name="connsiteX5" fmla="*/ 294085 w 1764472"/>
              <a:gd name="connsiteY5" fmla="*/ 1764473 h 1764473"/>
              <a:gd name="connsiteX6" fmla="*/ 0 w 1764472"/>
              <a:gd name="connsiteY6" fmla="*/ 1470388 h 1764473"/>
              <a:gd name="connsiteX7" fmla="*/ 0 w 1764472"/>
              <a:gd name="connsiteY7" fmla="*/ 294085 h 1764473"/>
              <a:gd name="connsiteX8" fmla="*/ 294085 w 1764472"/>
              <a:gd name="connsiteY8" fmla="*/ 0 h 17644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764472" h="1764473">
                <a:moveTo>
                  <a:pt x="294085" y="0"/>
                </a:moveTo>
                <a:lnTo>
                  <a:pt x="1470387" y="0"/>
                </a:lnTo>
                <a:cubicBezTo>
                  <a:pt x="1632806" y="0"/>
                  <a:pt x="1764472" y="131666"/>
                  <a:pt x="1764472" y="294085"/>
                </a:cubicBezTo>
                <a:lnTo>
                  <a:pt x="1764472" y="1470388"/>
                </a:lnTo>
                <a:cubicBezTo>
                  <a:pt x="1764472" y="1632807"/>
                  <a:pt x="1632806" y="1764473"/>
                  <a:pt x="1470387" y="1764473"/>
                </a:cubicBezTo>
                <a:lnTo>
                  <a:pt x="294085" y="1764473"/>
                </a:lnTo>
                <a:cubicBezTo>
                  <a:pt x="131666" y="1764473"/>
                  <a:pt x="0" y="1632807"/>
                  <a:pt x="0" y="1470388"/>
                </a:cubicBezTo>
                <a:lnTo>
                  <a:pt x="0" y="294085"/>
                </a:lnTo>
                <a:cubicBezTo>
                  <a:pt x="0" y="131666"/>
                  <a:pt x="131666" y="0"/>
                  <a:pt x="294085" y="0"/>
                </a:cubicBezTo>
                <a:close/>
              </a:path>
            </a:pathLst>
          </a:custGeom>
          <a:solidFill>
            <a:schemeClr val="bg1">
              <a:lumMod val="75000"/>
            </a:schemeClr>
          </a:solidFill>
        </p:spPr>
        <p:txBody>
          <a:bodyPr wrap="square">
            <a:noAutofit/>
          </a:bodyPr>
          <a:lstStyle/>
          <a:p>
            <a:endParaRPr lang="en-US"/>
          </a:p>
        </p:txBody>
      </p:sp>
      <p:sp>
        <p:nvSpPr>
          <p:cNvPr id="14" name="Picture Placeholder 13"/>
          <p:cNvSpPr>
            <a:spLocks noGrp="1"/>
          </p:cNvSpPr>
          <p:nvPr>
            <p:ph type="pic" sz="quarter" idx="12"/>
          </p:nvPr>
        </p:nvSpPr>
        <p:spPr>
          <a:xfrm>
            <a:off x="1700760" y="3971089"/>
            <a:ext cx="1168612" cy="1168612"/>
          </a:xfrm>
          <a:custGeom>
            <a:avLst/>
            <a:gdLst>
              <a:gd name="connsiteX0" fmla="*/ 194773 w 1168612"/>
              <a:gd name="connsiteY0" fmla="*/ 0 h 1168612"/>
              <a:gd name="connsiteX1" fmla="*/ 973839 w 1168612"/>
              <a:gd name="connsiteY1" fmla="*/ 0 h 1168612"/>
              <a:gd name="connsiteX2" fmla="*/ 1168612 w 1168612"/>
              <a:gd name="connsiteY2" fmla="*/ 194773 h 1168612"/>
              <a:gd name="connsiteX3" fmla="*/ 1168612 w 1168612"/>
              <a:gd name="connsiteY3" fmla="*/ 973839 h 1168612"/>
              <a:gd name="connsiteX4" fmla="*/ 973839 w 1168612"/>
              <a:gd name="connsiteY4" fmla="*/ 1168612 h 1168612"/>
              <a:gd name="connsiteX5" fmla="*/ 194773 w 1168612"/>
              <a:gd name="connsiteY5" fmla="*/ 1168612 h 1168612"/>
              <a:gd name="connsiteX6" fmla="*/ 0 w 1168612"/>
              <a:gd name="connsiteY6" fmla="*/ 973839 h 1168612"/>
              <a:gd name="connsiteX7" fmla="*/ 0 w 1168612"/>
              <a:gd name="connsiteY7" fmla="*/ 194773 h 1168612"/>
              <a:gd name="connsiteX8" fmla="*/ 194773 w 1168612"/>
              <a:gd name="connsiteY8" fmla="*/ 0 h 11686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168612" h="1168612">
                <a:moveTo>
                  <a:pt x="194773" y="0"/>
                </a:moveTo>
                <a:lnTo>
                  <a:pt x="973839" y="0"/>
                </a:lnTo>
                <a:cubicBezTo>
                  <a:pt x="1081409" y="0"/>
                  <a:pt x="1168612" y="87203"/>
                  <a:pt x="1168612" y="194773"/>
                </a:cubicBezTo>
                <a:lnTo>
                  <a:pt x="1168612" y="973839"/>
                </a:lnTo>
                <a:cubicBezTo>
                  <a:pt x="1168612" y="1081409"/>
                  <a:pt x="1081409" y="1168612"/>
                  <a:pt x="973839" y="1168612"/>
                </a:cubicBezTo>
                <a:lnTo>
                  <a:pt x="194773" y="1168612"/>
                </a:lnTo>
                <a:cubicBezTo>
                  <a:pt x="87203" y="1168612"/>
                  <a:pt x="0" y="1081409"/>
                  <a:pt x="0" y="973839"/>
                </a:cubicBezTo>
                <a:lnTo>
                  <a:pt x="0" y="194773"/>
                </a:lnTo>
                <a:cubicBezTo>
                  <a:pt x="0" y="87203"/>
                  <a:pt x="87203" y="0"/>
                  <a:pt x="194773" y="0"/>
                </a:cubicBezTo>
                <a:close/>
              </a:path>
            </a:pathLst>
          </a:custGeom>
          <a:solidFill>
            <a:schemeClr val="bg1">
              <a:lumMod val="75000"/>
            </a:schemeClr>
          </a:solidFill>
        </p:spPr>
        <p:txBody>
          <a:bodyPr wrap="square">
            <a:noAutofit/>
          </a:bodyPr>
          <a:lstStyle/>
          <a:p>
            <a:endParaRPr lang="en-US"/>
          </a:p>
        </p:txBody>
      </p:sp>
      <p:sp>
        <p:nvSpPr>
          <p:cNvPr id="17" name="Picture Placeholder 16"/>
          <p:cNvSpPr>
            <a:spLocks noGrp="1"/>
          </p:cNvSpPr>
          <p:nvPr>
            <p:ph type="pic" sz="quarter" idx="13"/>
          </p:nvPr>
        </p:nvSpPr>
        <p:spPr>
          <a:xfrm>
            <a:off x="3028893" y="3971089"/>
            <a:ext cx="1648660" cy="1648660"/>
          </a:xfrm>
          <a:custGeom>
            <a:avLst/>
            <a:gdLst>
              <a:gd name="connsiteX0" fmla="*/ 274782 w 1648660"/>
              <a:gd name="connsiteY0" fmla="*/ 0 h 1648660"/>
              <a:gd name="connsiteX1" fmla="*/ 1373878 w 1648660"/>
              <a:gd name="connsiteY1" fmla="*/ 0 h 1648660"/>
              <a:gd name="connsiteX2" fmla="*/ 1648660 w 1648660"/>
              <a:gd name="connsiteY2" fmla="*/ 274782 h 1648660"/>
              <a:gd name="connsiteX3" fmla="*/ 1648660 w 1648660"/>
              <a:gd name="connsiteY3" fmla="*/ 1373878 h 1648660"/>
              <a:gd name="connsiteX4" fmla="*/ 1373878 w 1648660"/>
              <a:gd name="connsiteY4" fmla="*/ 1648660 h 1648660"/>
              <a:gd name="connsiteX5" fmla="*/ 274782 w 1648660"/>
              <a:gd name="connsiteY5" fmla="*/ 1648660 h 1648660"/>
              <a:gd name="connsiteX6" fmla="*/ 0 w 1648660"/>
              <a:gd name="connsiteY6" fmla="*/ 1373878 h 1648660"/>
              <a:gd name="connsiteX7" fmla="*/ 0 w 1648660"/>
              <a:gd name="connsiteY7" fmla="*/ 274782 h 1648660"/>
              <a:gd name="connsiteX8" fmla="*/ 274782 w 1648660"/>
              <a:gd name="connsiteY8" fmla="*/ 0 h 16486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648660" h="1648660">
                <a:moveTo>
                  <a:pt x="274782" y="0"/>
                </a:moveTo>
                <a:lnTo>
                  <a:pt x="1373878" y="0"/>
                </a:lnTo>
                <a:cubicBezTo>
                  <a:pt x="1525636" y="0"/>
                  <a:pt x="1648660" y="123024"/>
                  <a:pt x="1648660" y="274782"/>
                </a:cubicBezTo>
                <a:lnTo>
                  <a:pt x="1648660" y="1373878"/>
                </a:lnTo>
                <a:cubicBezTo>
                  <a:pt x="1648660" y="1525636"/>
                  <a:pt x="1525636" y="1648660"/>
                  <a:pt x="1373878" y="1648660"/>
                </a:cubicBezTo>
                <a:lnTo>
                  <a:pt x="274782" y="1648660"/>
                </a:lnTo>
                <a:cubicBezTo>
                  <a:pt x="123024" y="1648660"/>
                  <a:pt x="0" y="1525636"/>
                  <a:pt x="0" y="1373878"/>
                </a:cubicBezTo>
                <a:lnTo>
                  <a:pt x="0" y="274782"/>
                </a:lnTo>
                <a:cubicBezTo>
                  <a:pt x="0" y="123024"/>
                  <a:pt x="123024" y="0"/>
                  <a:pt x="274782" y="0"/>
                </a:cubicBezTo>
                <a:close/>
              </a:path>
            </a:pathLst>
          </a:custGeom>
          <a:solidFill>
            <a:schemeClr val="bg1">
              <a:lumMod val="75000"/>
            </a:schemeClr>
          </a:solidFill>
        </p:spPr>
        <p:txBody>
          <a:bodyPr wrap="square">
            <a:no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976523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42425" y="0"/>
            <a:ext cx="3694033" cy="6858000"/>
          </a:xfrm>
          <a:custGeom>
            <a:avLst/>
            <a:gdLst>
              <a:gd name="connsiteX0" fmla="*/ 0 w 3694033"/>
              <a:gd name="connsiteY0" fmla="*/ 0 h 6858000"/>
              <a:gd name="connsiteX1" fmla="*/ 3694033 w 3694033"/>
              <a:gd name="connsiteY1" fmla="*/ 0 h 6858000"/>
              <a:gd name="connsiteX2" fmla="*/ 3694033 w 3694033"/>
              <a:gd name="connsiteY2" fmla="*/ 6858000 h 6858000"/>
              <a:gd name="connsiteX3" fmla="*/ 0 w 3694033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694033" h="6858000">
                <a:moveTo>
                  <a:pt x="0" y="0"/>
                </a:moveTo>
                <a:lnTo>
                  <a:pt x="3694033" y="0"/>
                </a:lnTo>
                <a:lnTo>
                  <a:pt x="3694033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lumMod val="75000"/>
            </a:schemeClr>
          </a:solidFill>
        </p:spPr>
        <p:txBody>
          <a:bodyPr wrap="square">
            <a:no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366682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/>
          <p:cNvSpPr>
            <a:spLocks noGrp="1"/>
          </p:cNvSpPr>
          <p:nvPr>
            <p:ph type="pic" sz="quarter" idx="10"/>
          </p:nvPr>
        </p:nvSpPr>
        <p:spPr>
          <a:xfrm>
            <a:off x="1781133" y="2433715"/>
            <a:ext cx="1739780" cy="1739782"/>
          </a:xfrm>
          <a:custGeom>
            <a:avLst/>
            <a:gdLst>
              <a:gd name="connsiteX0" fmla="*/ 869890 w 1739780"/>
              <a:gd name="connsiteY0" fmla="*/ 0 h 1739782"/>
              <a:gd name="connsiteX1" fmla="*/ 1739780 w 1739780"/>
              <a:gd name="connsiteY1" fmla="*/ 869891 h 1739782"/>
              <a:gd name="connsiteX2" fmla="*/ 869890 w 1739780"/>
              <a:gd name="connsiteY2" fmla="*/ 1739782 h 1739782"/>
              <a:gd name="connsiteX3" fmla="*/ 0 w 1739780"/>
              <a:gd name="connsiteY3" fmla="*/ 869891 h 1739782"/>
              <a:gd name="connsiteX4" fmla="*/ 869890 w 1739780"/>
              <a:gd name="connsiteY4" fmla="*/ 0 h 17397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39780" h="1739782">
                <a:moveTo>
                  <a:pt x="869890" y="0"/>
                </a:moveTo>
                <a:cubicBezTo>
                  <a:pt x="1350317" y="0"/>
                  <a:pt x="1739780" y="389463"/>
                  <a:pt x="1739780" y="869891"/>
                </a:cubicBezTo>
                <a:cubicBezTo>
                  <a:pt x="1739780" y="1350319"/>
                  <a:pt x="1350317" y="1739782"/>
                  <a:pt x="869890" y="1739782"/>
                </a:cubicBezTo>
                <a:cubicBezTo>
                  <a:pt x="389463" y="1739782"/>
                  <a:pt x="0" y="1350319"/>
                  <a:pt x="0" y="869891"/>
                </a:cubicBezTo>
                <a:cubicBezTo>
                  <a:pt x="0" y="389463"/>
                  <a:pt x="389463" y="0"/>
                  <a:pt x="869890" y="0"/>
                </a:cubicBezTo>
                <a:close/>
              </a:path>
            </a:pathLst>
          </a:custGeom>
          <a:solidFill>
            <a:schemeClr val="bg1">
              <a:lumMod val="75000"/>
            </a:schemeClr>
          </a:solidFill>
        </p:spPr>
        <p:txBody>
          <a:bodyPr wrap="square">
            <a:noAutofit/>
          </a:bodyPr>
          <a:lstStyle/>
          <a:p>
            <a:endParaRPr lang="en-US"/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1"/>
          </p:nvPr>
        </p:nvSpPr>
        <p:spPr>
          <a:xfrm>
            <a:off x="5235735" y="2433715"/>
            <a:ext cx="1739780" cy="1739782"/>
          </a:xfrm>
          <a:custGeom>
            <a:avLst/>
            <a:gdLst>
              <a:gd name="connsiteX0" fmla="*/ 869890 w 1739780"/>
              <a:gd name="connsiteY0" fmla="*/ 0 h 1739782"/>
              <a:gd name="connsiteX1" fmla="*/ 1739780 w 1739780"/>
              <a:gd name="connsiteY1" fmla="*/ 869891 h 1739782"/>
              <a:gd name="connsiteX2" fmla="*/ 869890 w 1739780"/>
              <a:gd name="connsiteY2" fmla="*/ 1739782 h 1739782"/>
              <a:gd name="connsiteX3" fmla="*/ 0 w 1739780"/>
              <a:gd name="connsiteY3" fmla="*/ 869891 h 1739782"/>
              <a:gd name="connsiteX4" fmla="*/ 869890 w 1739780"/>
              <a:gd name="connsiteY4" fmla="*/ 0 h 17397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39780" h="1739782">
                <a:moveTo>
                  <a:pt x="869890" y="0"/>
                </a:moveTo>
                <a:cubicBezTo>
                  <a:pt x="1350317" y="0"/>
                  <a:pt x="1739780" y="389463"/>
                  <a:pt x="1739780" y="869891"/>
                </a:cubicBezTo>
                <a:cubicBezTo>
                  <a:pt x="1739780" y="1350319"/>
                  <a:pt x="1350317" y="1739782"/>
                  <a:pt x="869890" y="1739782"/>
                </a:cubicBezTo>
                <a:cubicBezTo>
                  <a:pt x="389463" y="1739782"/>
                  <a:pt x="0" y="1350319"/>
                  <a:pt x="0" y="869891"/>
                </a:cubicBezTo>
                <a:cubicBezTo>
                  <a:pt x="0" y="389463"/>
                  <a:pt x="389463" y="0"/>
                  <a:pt x="869890" y="0"/>
                </a:cubicBezTo>
                <a:close/>
              </a:path>
            </a:pathLst>
          </a:custGeom>
          <a:solidFill>
            <a:schemeClr val="bg1">
              <a:lumMod val="75000"/>
            </a:schemeClr>
          </a:solidFill>
        </p:spPr>
        <p:txBody>
          <a:bodyPr wrap="square">
            <a:noAutofit/>
          </a:bodyPr>
          <a:lstStyle/>
          <a:p>
            <a:endParaRPr lang="en-US"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2"/>
          </p:nvPr>
        </p:nvSpPr>
        <p:spPr>
          <a:xfrm>
            <a:off x="8690337" y="2433715"/>
            <a:ext cx="1739780" cy="1739782"/>
          </a:xfrm>
          <a:custGeom>
            <a:avLst/>
            <a:gdLst>
              <a:gd name="connsiteX0" fmla="*/ 869890 w 1739780"/>
              <a:gd name="connsiteY0" fmla="*/ 0 h 1739782"/>
              <a:gd name="connsiteX1" fmla="*/ 1739780 w 1739780"/>
              <a:gd name="connsiteY1" fmla="*/ 869891 h 1739782"/>
              <a:gd name="connsiteX2" fmla="*/ 869890 w 1739780"/>
              <a:gd name="connsiteY2" fmla="*/ 1739782 h 1739782"/>
              <a:gd name="connsiteX3" fmla="*/ 0 w 1739780"/>
              <a:gd name="connsiteY3" fmla="*/ 869891 h 1739782"/>
              <a:gd name="connsiteX4" fmla="*/ 869890 w 1739780"/>
              <a:gd name="connsiteY4" fmla="*/ 0 h 17397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39780" h="1739782">
                <a:moveTo>
                  <a:pt x="869890" y="0"/>
                </a:moveTo>
                <a:cubicBezTo>
                  <a:pt x="1350317" y="0"/>
                  <a:pt x="1739780" y="389463"/>
                  <a:pt x="1739780" y="869891"/>
                </a:cubicBezTo>
                <a:cubicBezTo>
                  <a:pt x="1739780" y="1350319"/>
                  <a:pt x="1350317" y="1739782"/>
                  <a:pt x="869890" y="1739782"/>
                </a:cubicBezTo>
                <a:cubicBezTo>
                  <a:pt x="389463" y="1739782"/>
                  <a:pt x="0" y="1350319"/>
                  <a:pt x="0" y="869891"/>
                </a:cubicBezTo>
                <a:cubicBezTo>
                  <a:pt x="0" y="389463"/>
                  <a:pt x="389463" y="0"/>
                  <a:pt x="869890" y="0"/>
                </a:cubicBezTo>
                <a:close/>
              </a:path>
            </a:pathLst>
          </a:custGeom>
          <a:solidFill>
            <a:schemeClr val="bg1">
              <a:lumMod val="75000"/>
            </a:schemeClr>
          </a:solidFill>
        </p:spPr>
        <p:txBody>
          <a:bodyPr wrap="square">
            <a:no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143060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/>
          <p:cNvSpPr>
            <a:spLocks noGrp="1"/>
          </p:cNvSpPr>
          <p:nvPr>
            <p:ph type="pic" sz="quarter" idx="10"/>
          </p:nvPr>
        </p:nvSpPr>
        <p:spPr>
          <a:xfrm>
            <a:off x="4838700" y="1284199"/>
            <a:ext cx="2009633" cy="3216427"/>
          </a:xfrm>
          <a:custGeom>
            <a:avLst/>
            <a:gdLst>
              <a:gd name="connsiteX0" fmla="*/ 334946 w 2009633"/>
              <a:gd name="connsiteY0" fmla="*/ 0 h 3216427"/>
              <a:gd name="connsiteX1" fmla="*/ 1674687 w 2009633"/>
              <a:gd name="connsiteY1" fmla="*/ 0 h 3216427"/>
              <a:gd name="connsiteX2" fmla="*/ 2009633 w 2009633"/>
              <a:gd name="connsiteY2" fmla="*/ 334946 h 3216427"/>
              <a:gd name="connsiteX3" fmla="*/ 2009633 w 2009633"/>
              <a:gd name="connsiteY3" fmla="*/ 2881481 h 3216427"/>
              <a:gd name="connsiteX4" fmla="*/ 1674687 w 2009633"/>
              <a:gd name="connsiteY4" fmla="*/ 3216427 h 3216427"/>
              <a:gd name="connsiteX5" fmla="*/ 334946 w 2009633"/>
              <a:gd name="connsiteY5" fmla="*/ 3216427 h 3216427"/>
              <a:gd name="connsiteX6" fmla="*/ 0 w 2009633"/>
              <a:gd name="connsiteY6" fmla="*/ 2881481 h 3216427"/>
              <a:gd name="connsiteX7" fmla="*/ 0 w 2009633"/>
              <a:gd name="connsiteY7" fmla="*/ 334946 h 3216427"/>
              <a:gd name="connsiteX8" fmla="*/ 334946 w 2009633"/>
              <a:gd name="connsiteY8" fmla="*/ 0 h 32164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009633" h="3216427">
                <a:moveTo>
                  <a:pt x="334946" y="0"/>
                </a:moveTo>
                <a:lnTo>
                  <a:pt x="1674687" y="0"/>
                </a:lnTo>
                <a:cubicBezTo>
                  <a:pt x="1859673" y="0"/>
                  <a:pt x="2009633" y="149960"/>
                  <a:pt x="2009633" y="334946"/>
                </a:cubicBezTo>
                <a:lnTo>
                  <a:pt x="2009633" y="2881481"/>
                </a:lnTo>
                <a:cubicBezTo>
                  <a:pt x="2009633" y="3066467"/>
                  <a:pt x="1859673" y="3216427"/>
                  <a:pt x="1674687" y="3216427"/>
                </a:cubicBezTo>
                <a:lnTo>
                  <a:pt x="334946" y="3216427"/>
                </a:lnTo>
                <a:cubicBezTo>
                  <a:pt x="149960" y="3216427"/>
                  <a:pt x="0" y="3066467"/>
                  <a:pt x="0" y="2881481"/>
                </a:cubicBezTo>
                <a:lnTo>
                  <a:pt x="0" y="334946"/>
                </a:lnTo>
                <a:cubicBezTo>
                  <a:pt x="0" y="149960"/>
                  <a:pt x="149960" y="0"/>
                  <a:pt x="334946" y="0"/>
                </a:cubicBezTo>
                <a:close/>
              </a:path>
            </a:pathLst>
          </a:custGeom>
          <a:solidFill>
            <a:schemeClr val="bg1">
              <a:lumMod val="75000"/>
            </a:schemeClr>
          </a:solidFill>
        </p:spPr>
        <p:txBody>
          <a:bodyPr wrap="square">
            <a:noAutofit/>
          </a:bodyPr>
          <a:lstStyle/>
          <a:p>
            <a:endParaRPr lang="en-US"/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1"/>
          </p:nvPr>
        </p:nvSpPr>
        <p:spPr>
          <a:xfrm>
            <a:off x="6990683" y="1284199"/>
            <a:ext cx="2009633" cy="3216427"/>
          </a:xfrm>
          <a:custGeom>
            <a:avLst/>
            <a:gdLst>
              <a:gd name="connsiteX0" fmla="*/ 334946 w 2009633"/>
              <a:gd name="connsiteY0" fmla="*/ 0 h 3216427"/>
              <a:gd name="connsiteX1" fmla="*/ 1674687 w 2009633"/>
              <a:gd name="connsiteY1" fmla="*/ 0 h 3216427"/>
              <a:gd name="connsiteX2" fmla="*/ 2009633 w 2009633"/>
              <a:gd name="connsiteY2" fmla="*/ 334946 h 3216427"/>
              <a:gd name="connsiteX3" fmla="*/ 2009633 w 2009633"/>
              <a:gd name="connsiteY3" fmla="*/ 2881481 h 3216427"/>
              <a:gd name="connsiteX4" fmla="*/ 1674687 w 2009633"/>
              <a:gd name="connsiteY4" fmla="*/ 3216427 h 3216427"/>
              <a:gd name="connsiteX5" fmla="*/ 334946 w 2009633"/>
              <a:gd name="connsiteY5" fmla="*/ 3216427 h 3216427"/>
              <a:gd name="connsiteX6" fmla="*/ 0 w 2009633"/>
              <a:gd name="connsiteY6" fmla="*/ 2881481 h 3216427"/>
              <a:gd name="connsiteX7" fmla="*/ 0 w 2009633"/>
              <a:gd name="connsiteY7" fmla="*/ 334946 h 3216427"/>
              <a:gd name="connsiteX8" fmla="*/ 334946 w 2009633"/>
              <a:gd name="connsiteY8" fmla="*/ 0 h 32164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009633" h="3216427">
                <a:moveTo>
                  <a:pt x="334946" y="0"/>
                </a:moveTo>
                <a:lnTo>
                  <a:pt x="1674687" y="0"/>
                </a:lnTo>
                <a:cubicBezTo>
                  <a:pt x="1859673" y="0"/>
                  <a:pt x="2009633" y="149960"/>
                  <a:pt x="2009633" y="334946"/>
                </a:cubicBezTo>
                <a:lnTo>
                  <a:pt x="2009633" y="2881481"/>
                </a:lnTo>
                <a:cubicBezTo>
                  <a:pt x="2009633" y="3066467"/>
                  <a:pt x="1859673" y="3216427"/>
                  <a:pt x="1674687" y="3216427"/>
                </a:cubicBezTo>
                <a:lnTo>
                  <a:pt x="334946" y="3216427"/>
                </a:lnTo>
                <a:cubicBezTo>
                  <a:pt x="149960" y="3216427"/>
                  <a:pt x="0" y="3066467"/>
                  <a:pt x="0" y="2881481"/>
                </a:cubicBezTo>
                <a:lnTo>
                  <a:pt x="0" y="334946"/>
                </a:lnTo>
                <a:cubicBezTo>
                  <a:pt x="0" y="149960"/>
                  <a:pt x="149960" y="0"/>
                  <a:pt x="334946" y="0"/>
                </a:cubicBezTo>
                <a:close/>
              </a:path>
            </a:pathLst>
          </a:custGeom>
          <a:solidFill>
            <a:schemeClr val="bg1">
              <a:lumMod val="75000"/>
            </a:schemeClr>
          </a:solidFill>
        </p:spPr>
        <p:txBody>
          <a:bodyPr wrap="square">
            <a:noAutofit/>
          </a:bodyPr>
          <a:lstStyle/>
          <a:p>
            <a:endParaRPr lang="en-US"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2"/>
          </p:nvPr>
        </p:nvSpPr>
        <p:spPr>
          <a:xfrm>
            <a:off x="9142665" y="1284199"/>
            <a:ext cx="2009633" cy="3216427"/>
          </a:xfrm>
          <a:custGeom>
            <a:avLst/>
            <a:gdLst>
              <a:gd name="connsiteX0" fmla="*/ 334946 w 2009633"/>
              <a:gd name="connsiteY0" fmla="*/ 0 h 3216427"/>
              <a:gd name="connsiteX1" fmla="*/ 1674687 w 2009633"/>
              <a:gd name="connsiteY1" fmla="*/ 0 h 3216427"/>
              <a:gd name="connsiteX2" fmla="*/ 2009633 w 2009633"/>
              <a:gd name="connsiteY2" fmla="*/ 334946 h 3216427"/>
              <a:gd name="connsiteX3" fmla="*/ 2009633 w 2009633"/>
              <a:gd name="connsiteY3" fmla="*/ 2881481 h 3216427"/>
              <a:gd name="connsiteX4" fmla="*/ 1674687 w 2009633"/>
              <a:gd name="connsiteY4" fmla="*/ 3216427 h 3216427"/>
              <a:gd name="connsiteX5" fmla="*/ 334946 w 2009633"/>
              <a:gd name="connsiteY5" fmla="*/ 3216427 h 3216427"/>
              <a:gd name="connsiteX6" fmla="*/ 0 w 2009633"/>
              <a:gd name="connsiteY6" fmla="*/ 2881481 h 3216427"/>
              <a:gd name="connsiteX7" fmla="*/ 0 w 2009633"/>
              <a:gd name="connsiteY7" fmla="*/ 334946 h 3216427"/>
              <a:gd name="connsiteX8" fmla="*/ 334946 w 2009633"/>
              <a:gd name="connsiteY8" fmla="*/ 0 h 32164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009633" h="3216427">
                <a:moveTo>
                  <a:pt x="334946" y="0"/>
                </a:moveTo>
                <a:lnTo>
                  <a:pt x="1674687" y="0"/>
                </a:lnTo>
                <a:cubicBezTo>
                  <a:pt x="1859673" y="0"/>
                  <a:pt x="2009633" y="149960"/>
                  <a:pt x="2009633" y="334946"/>
                </a:cubicBezTo>
                <a:lnTo>
                  <a:pt x="2009633" y="2881481"/>
                </a:lnTo>
                <a:cubicBezTo>
                  <a:pt x="2009633" y="3066467"/>
                  <a:pt x="1859673" y="3216427"/>
                  <a:pt x="1674687" y="3216427"/>
                </a:cubicBezTo>
                <a:lnTo>
                  <a:pt x="334946" y="3216427"/>
                </a:lnTo>
                <a:cubicBezTo>
                  <a:pt x="149960" y="3216427"/>
                  <a:pt x="0" y="3066467"/>
                  <a:pt x="0" y="2881481"/>
                </a:cubicBezTo>
                <a:lnTo>
                  <a:pt x="0" y="334946"/>
                </a:lnTo>
                <a:cubicBezTo>
                  <a:pt x="0" y="149960"/>
                  <a:pt x="149960" y="0"/>
                  <a:pt x="334946" y="0"/>
                </a:cubicBezTo>
                <a:close/>
              </a:path>
            </a:pathLst>
          </a:custGeom>
          <a:solidFill>
            <a:schemeClr val="bg1">
              <a:lumMod val="75000"/>
            </a:schemeClr>
          </a:solidFill>
        </p:spPr>
        <p:txBody>
          <a:bodyPr wrap="square">
            <a:no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252056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1569541" y="1276351"/>
            <a:ext cx="4145459" cy="5581649"/>
          </a:xfrm>
          <a:custGeom>
            <a:avLst/>
            <a:gdLst>
              <a:gd name="connsiteX0" fmla="*/ 690924 w 4145459"/>
              <a:gd name="connsiteY0" fmla="*/ 0 h 5581649"/>
              <a:gd name="connsiteX1" fmla="*/ 3454535 w 4145459"/>
              <a:gd name="connsiteY1" fmla="*/ 0 h 5581649"/>
              <a:gd name="connsiteX2" fmla="*/ 4145459 w 4145459"/>
              <a:gd name="connsiteY2" fmla="*/ 690924 h 5581649"/>
              <a:gd name="connsiteX3" fmla="*/ 4145459 w 4145459"/>
              <a:gd name="connsiteY3" fmla="*/ 5581649 h 5581649"/>
              <a:gd name="connsiteX4" fmla="*/ 0 w 4145459"/>
              <a:gd name="connsiteY4" fmla="*/ 5581649 h 5581649"/>
              <a:gd name="connsiteX5" fmla="*/ 0 w 4145459"/>
              <a:gd name="connsiteY5" fmla="*/ 690924 h 5581649"/>
              <a:gd name="connsiteX6" fmla="*/ 690924 w 4145459"/>
              <a:gd name="connsiteY6" fmla="*/ 0 h 55816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45459" h="5581649">
                <a:moveTo>
                  <a:pt x="690924" y="0"/>
                </a:moveTo>
                <a:lnTo>
                  <a:pt x="3454535" y="0"/>
                </a:lnTo>
                <a:cubicBezTo>
                  <a:pt x="3836122" y="0"/>
                  <a:pt x="4145459" y="309337"/>
                  <a:pt x="4145459" y="690924"/>
                </a:cubicBezTo>
                <a:lnTo>
                  <a:pt x="4145459" y="5581649"/>
                </a:lnTo>
                <a:lnTo>
                  <a:pt x="0" y="5581649"/>
                </a:lnTo>
                <a:lnTo>
                  <a:pt x="0" y="690924"/>
                </a:lnTo>
                <a:cubicBezTo>
                  <a:pt x="0" y="309337"/>
                  <a:pt x="309337" y="0"/>
                  <a:pt x="690924" y="0"/>
                </a:cubicBezTo>
                <a:close/>
              </a:path>
            </a:pathLst>
          </a:custGeom>
          <a:solidFill>
            <a:schemeClr val="bg1">
              <a:lumMod val="75000"/>
            </a:schemeClr>
          </a:solidFill>
        </p:spPr>
        <p:txBody>
          <a:bodyPr wrap="square">
            <a:no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291494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5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92000" cy="6858000"/>
          </a:xfrm>
          <a:custGeom>
            <a:avLst/>
            <a:gdLst>
              <a:gd name="connsiteX0" fmla="*/ 0 w 12192000"/>
              <a:gd name="connsiteY0" fmla="*/ 0 h 6858000"/>
              <a:gd name="connsiteX1" fmla="*/ 12192000 w 12192000"/>
              <a:gd name="connsiteY1" fmla="*/ 0 h 6858000"/>
              <a:gd name="connsiteX2" fmla="*/ 12192000 w 12192000"/>
              <a:gd name="connsiteY2" fmla="*/ 6858000 h 6858000"/>
              <a:gd name="connsiteX3" fmla="*/ 0 w 12192000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192000" h="6858000">
                <a:moveTo>
                  <a:pt x="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lumMod val="75000"/>
            </a:schemeClr>
          </a:solidFill>
        </p:spPr>
        <p:txBody>
          <a:bodyPr wrap="square">
            <a:no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801191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6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6989592" y="1347413"/>
            <a:ext cx="3829796" cy="3829796"/>
          </a:xfrm>
          <a:custGeom>
            <a:avLst/>
            <a:gdLst>
              <a:gd name="connsiteX0" fmla="*/ 1914898 w 3829796"/>
              <a:gd name="connsiteY0" fmla="*/ 0 h 3829796"/>
              <a:gd name="connsiteX1" fmla="*/ 3829796 w 3829796"/>
              <a:gd name="connsiteY1" fmla="*/ 1914898 h 3829796"/>
              <a:gd name="connsiteX2" fmla="*/ 1914898 w 3829796"/>
              <a:gd name="connsiteY2" fmla="*/ 3829796 h 3829796"/>
              <a:gd name="connsiteX3" fmla="*/ 0 w 3829796"/>
              <a:gd name="connsiteY3" fmla="*/ 1914898 h 3829796"/>
              <a:gd name="connsiteX4" fmla="*/ 1914898 w 3829796"/>
              <a:gd name="connsiteY4" fmla="*/ 0 h 38297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829796" h="3829796">
                <a:moveTo>
                  <a:pt x="1914898" y="0"/>
                </a:moveTo>
                <a:cubicBezTo>
                  <a:pt x="2972467" y="0"/>
                  <a:pt x="3829796" y="857329"/>
                  <a:pt x="3829796" y="1914898"/>
                </a:cubicBezTo>
                <a:cubicBezTo>
                  <a:pt x="3829796" y="2972467"/>
                  <a:pt x="2972467" y="3829796"/>
                  <a:pt x="1914898" y="3829796"/>
                </a:cubicBezTo>
                <a:cubicBezTo>
                  <a:pt x="857329" y="3829796"/>
                  <a:pt x="0" y="2972467"/>
                  <a:pt x="0" y="1914898"/>
                </a:cubicBezTo>
                <a:cubicBezTo>
                  <a:pt x="0" y="857329"/>
                  <a:pt x="857329" y="0"/>
                  <a:pt x="1914898" y="0"/>
                </a:cubicBezTo>
                <a:close/>
              </a:path>
            </a:pathLst>
          </a:custGeom>
          <a:solidFill>
            <a:schemeClr val="bg1">
              <a:lumMod val="75000"/>
            </a:schemeClr>
          </a:solidFill>
        </p:spPr>
        <p:txBody>
          <a:bodyPr wrap="square">
            <a:no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774054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7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1347415" y="1345302"/>
            <a:ext cx="3829796" cy="3829796"/>
          </a:xfrm>
          <a:custGeom>
            <a:avLst/>
            <a:gdLst>
              <a:gd name="connsiteX0" fmla="*/ 1914898 w 3829796"/>
              <a:gd name="connsiteY0" fmla="*/ 0 h 3829796"/>
              <a:gd name="connsiteX1" fmla="*/ 3829796 w 3829796"/>
              <a:gd name="connsiteY1" fmla="*/ 1914898 h 3829796"/>
              <a:gd name="connsiteX2" fmla="*/ 1914898 w 3829796"/>
              <a:gd name="connsiteY2" fmla="*/ 3829796 h 3829796"/>
              <a:gd name="connsiteX3" fmla="*/ 0 w 3829796"/>
              <a:gd name="connsiteY3" fmla="*/ 1914898 h 3829796"/>
              <a:gd name="connsiteX4" fmla="*/ 1914898 w 3829796"/>
              <a:gd name="connsiteY4" fmla="*/ 0 h 38297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829796" h="3829796">
                <a:moveTo>
                  <a:pt x="1914898" y="0"/>
                </a:moveTo>
                <a:cubicBezTo>
                  <a:pt x="2972467" y="0"/>
                  <a:pt x="3829796" y="857329"/>
                  <a:pt x="3829796" y="1914898"/>
                </a:cubicBezTo>
                <a:cubicBezTo>
                  <a:pt x="3829796" y="2972467"/>
                  <a:pt x="2972467" y="3829796"/>
                  <a:pt x="1914898" y="3829796"/>
                </a:cubicBezTo>
                <a:cubicBezTo>
                  <a:pt x="857329" y="3829796"/>
                  <a:pt x="0" y="2972467"/>
                  <a:pt x="0" y="1914898"/>
                </a:cubicBezTo>
                <a:cubicBezTo>
                  <a:pt x="0" y="857329"/>
                  <a:pt x="857329" y="0"/>
                  <a:pt x="1914898" y="0"/>
                </a:cubicBezTo>
                <a:close/>
              </a:path>
            </a:pathLst>
          </a:custGeom>
          <a:solidFill>
            <a:schemeClr val="bg1">
              <a:lumMod val="75000"/>
            </a:schemeClr>
          </a:solidFill>
        </p:spPr>
        <p:txBody>
          <a:bodyPr wrap="square">
            <a:no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271604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8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/>
          <p:cNvSpPr>
            <a:spLocks noGrp="1"/>
          </p:cNvSpPr>
          <p:nvPr>
            <p:ph type="pic" sz="quarter" idx="10"/>
          </p:nvPr>
        </p:nvSpPr>
        <p:spPr>
          <a:xfrm>
            <a:off x="0" y="1304841"/>
            <a:ext cx="3162300" cy="4257761"/>
          </a:xfrm>
          <a:custGeom>
            <a:avLst/>
            <a:gdLst>
              <a:gd name="connsiteX0" fmla="*/ 0 w 3162300"/>
              <a:gd name="connsiteY0" fmla="*/ 0 h 4257761"/>
              <a:gd name="connsiteX1" fmla="*/ 2635239 w 3162300"/>
              <a:gd name="connsiteY1" fmla="*/ 0 h 4257761"/>
              <a:gd name="connsiteX2" fmla="*/ 3162300 w 3162300"/>
              <a:gd name="connsiteY2" fmla="*/ 527060 h 4257761"/>
              <a:gd name="connsiteX3" fmla="*/ 3162300 w 3162300"/>
              <a:gd name="connsiteY3" fmla="*/ 3730700 h 4257761"/>
              <a:gd name="connsiteX4" fmla="*/ 2635239 w 3162300"/>
              <a:gd name="connsiteY4" fmla="*/ 4257761 h 4257761"/>
              <a:gd name="connsiteX5" fmla="*/ 0 w 3162300"/>
              <a:gd name="connsiteY5" fmla="*/ 4257761 h 42577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162300" h="4257761">
                <a:moveTo>
                  <a:pt x="0" y="0"/>
                </a:moveTo>
                <a:lnTo>
                  <a:pt x="2635239" y="0"/>
                </a:lnTo>
                <a:cubicBezTo>
                  <a:pt x="2926327" y="0"/>
                  <a:pt x="3162300" y="235972"/>
                  <a:pt x="3162300" y="527060"/>
                </a:cubicBezTo>
                <a:lnTo>
                  <a:pt x="3162300" y="3730700"/>
                </a:lnTo>
                <a:cubicBezTo>
                  <a:pt x="3162300" y="4021788"/>
                  <a:pt x="2926327" y="4257761"/>
                  <a:pt x="2635239" y="4257761"/>
                </a:cubicBezTo>
                <a:lnTo>
                  <a:pt x="0" y="4257761"/>
                </a:lnTo>
                <a:close/>
              </a:path>
            </a:pathLst>
          </a:custGeom>
          <a:solidFill>
            <a:schemeClr val="bg1">
              <a:lumMod val="75000"/>
            </a:schemeClr>
          </a:solidFill>
        </p:spPr>
        <p:txBody>
          <a:bodyPr wrap="square">
            <a:noAutofit/>
          </a:bodyPr>
          <a:lstStyle/>
          <a:p>
            <a:endParaRPr lang="en-US"/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1"/>
          </p:nvPr>
        </p:nvSpPr>
        <p:spPr>
          <a:xfrm>
            <a:off x="3490583" y="1477468"/>
            <a:ext cx="1697306" cy="1697306"/>
          </a:xfrm>
          <a:custGeom>
            <a:avLst/>
            <a:gdLst>
              <a:gd name="connsiteX0" fmla="*/ 282890 w 1697306"/>
              <a:gd name="connsiteY0" fmla="*/ 0 h 1697306"/>
              <a:gd name="connsiteX1" fmla="*/ 1414416 w 1697306"/>
              <a:gd name="connsiteY1" fmla="*/ 0 h 1697306"/>
              <a:gd name="connsiteX2" fmla="*/ 1697306 w 1697306"/>
              <a:gd name="connsiteY2" fmla="*/ 282890 h 1697306"/>
              <a:gd name="connsiteX3" fmla="*/ 1697306 w 1697306"/>
              <a:gd name="connsiteY3" fmla="*/ 1414416 h 1697306"/>
              <a:gd name="connsiteX4" fmla="*/ 1414416 w 1697306"/>
              <a:gd name="connsiteY4" fmla="*/ 1697306 h 1697306"/>
              <a:gd name="connsiteX5" fmla="*/ 282890 w 1697306"/>
              <a:gd name="connsiteY5" fmla="*/ 1697306 h 1697306"/>
              <a:gd name="connsiteX6" fmla="*/ 0 w 1697306"/>
              <a:gd name="connsiteY6" fmla="*/ 1414416 h 1697306"/>
              <a:gd name="connsiteX7" fmla="*/ 0 w 1697306"/>
              <a:gd name="connsiteY7" fmla="*/ 282890 h 1697306"/>
              <a:gd name="connsiteX8" fmla="*/ 282890 w 1697306"/>
              <a:gd name="connsiteY8" fmla="*/ 0 h 16973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697306" h="1697306">
                <a:moveTo>
                  <a:pt x="282890" y="0"/>
                </a:moveTo>
                <a:lnTo>
                  <a:pt x="1414416" y="0"/>
                </a:lnTo>
                <a:cubicBezTo>
                  <a:pt x="1570652" y="0"/>
                  <a:pt x="1697306" y="126654"/>
                  <a:pt x="1697306" y="282890"/>
                </a:cubicBezTo>
                <a:lnTo>
                  <a:pt x="1697306" y="1414416"/>
                </a:lnTo>
                <a:cubicBezTo>
                  <a:pt x="1697306" y="1570652"/>
                  <a:pt x="1570652" y="1697306"/>
                  <a:pt x="1414416" y="1697306"/>
                </a:cubicBezTo>
                <a:lnTo>
                  <a:pt x="282890" y="1697306"/>
                </a:lnTo>
                <a:cubicBezTo>
                  <a:pt x="126654" y="1697306"/>
                  <a:pt x="0" y="1570652"/>
                  <a:pt x="0" y="1414416"/>
                </a:cubicBezTo>
                <a:lnTo>
                  <a:pt x="0" y="282890"/>
                </a:lnTo>
                <a:cubicBezTo>
                  <a:pt x="0" y="126654"/>
                  <a:pt x="126654" y="0"/>
                  <a:pt x="282890" y="0"/>
                </a:cubicBezTo>
                <a:close/>
              </a:path>
            </a:pathLst>
          </a:custGeom>
          <a:solidFill>
            <a:schemeClr val="bg1">
              <a:lumMod val="75000"/>
            </a:schemeClr>
          </a:solidFill>
        </p:spPr>
        <p:txBody>
          <a:bodyPr wrap="square">
            <a:noAutofit/>
          </a:bodyPr>
          <a:lstStyle/>
          <a:p>
            <a:endParaRPr lang="en-US"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2"/>
          </p:nvPr>
        </p:nvSpPr>
        <p:spPr>
          <a:xfrm>
            <a:off x="3490583" y="3692663"/>
            <a:ext cx="1697306" cy="1697306"/>
          </a:xfrm>
          <a:custGeom>
            <a:avLst/>
            <a:gdLst>
              <a:gd name="connsiteX0" fmla="*/ 282890 w 1697306"/>
              <a:gd name="connsiteY0" fmla="*/ 0 h 1697306"/>
              <a:gd name="connsiteX1" fmla="*/ 1414416 w 1697306"/>
              <a:gd name="connsiteY1" fmla="*/ 0 h 1697306"/>
              <a:gd name="connsiteX2" fmla="*/ 1697306 w 1697306"/>
              <a:gd name="connsiteY2" fmla="*/ 282890 h 1697306"/>
              <a:gd name="connsiteX3" fmla="*/ 1697306 w 1697306"/>
              <a:gd name="connsiteY3" fmla="*/ 1414416 h 1697306"/>
              <a:gd name="connsiteX4" fmla="*/ 1414416 w 1697306"/>
              <a:gd name="connsiteY4" fmla="*/ 1697306 h 1697306"/>
              <a:gd name="connsiteX5" fmla="*/ 282890 w 1697306"/>
              <a:gd name="connsiteY5" fmla="*/ 1697306 h 1697306"/>
              <a:gd name="connsiteX6" fmla="*/ 0 w 1697306"/>
              <a:gd name="connsiteY6" fmla="*/ 1414416 h 1697306"/>
              <a:gd name="connsiteX7" fmla="*/ 0 w 1697306"/>
              <a:gd name="connsiteY7" fmla="*/ 282890 h 1697306"/>
              <a:gd name="connsiteX8" fmla="*/ 282890 w 1697306"/>
              <a:gd name="connsiteY8" fmla="*/ 0 h 16973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697306" h="1697306">
                <a:moveTo>
                  <a:pt x="282890" y="0"/>
                </a:moveTo>
                <a:lnTo>
                  <a:pt x="1414416" y="0"/>
                </a:lnTo>
                <a:cubicBezTo>
                  <a:pt x="1570652" y="0"/>
                  <a:pt x="1697306" y="126654"/>
                  <a:pt x="1697306" y="282890"/>
                </a:cubicBezTo>
                <a:lnTo>
                  <a:pt x="1697306" y="1414416"/>
                </a:lnTo>
                <a:cubicBezTo>
                  <a:pt x="1697306" y="1570652"/>
                  <a:pt x="1570652" y="1697306"/>
                  <a:pt x="1414416" y="1697306"/>
                </a:cubicBezTo>
                <a:lnTo>
                  <a:pt x="282890" y="1697306"/>
                </a:lnTo>
                <a:cubicBezTo>
                  <a:pt x="126654" y="1697306"/>
                  <a:pt x="0" y="1570652"/>
                  <a:pt x="0" y="1414416"/>
                </a:cubicBezTo>
                <a:lnTo>
                  <a:pt x="0" y="282890"/>
                </a:lnTo>
                <a:cubicBezTo>
                  <a:pt x="0" y="126654"/>
                  <a:pt x="126654" y="0"/>
                  <a:pt x="282890" y="0"/>
                </a:cubicBezTo>
                <a:close/>
              </a:path>
            </a:pathLst>
          </a:custGeom>
          <a:solidFill>
            <a:schemeClr val="bg1">
              <a:lumMod val="75000"/>
            </a:schemeClr>
          </a:solidFill>
        </p:spPr>
        <p:txBody>
          <a:bodyPr wrap="square">
            <a:no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600287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-7546" y="1292128"/>
            <a:ext cx="4674796" cy="4270472"/>
          </a:xfrm>
          <a:custGeom>
            <a:avLst/>
            <a:gdLst>
              <a:gd name="connsiteX0" fmla="*/ 0 w 4674796"/>
              <a:gd name="connsiteY0" fmla="*/ 0 h 4270472"/>
              <a:gd name="connsiteX1" fmla="*/ 3963036 w 4674796"/>
              <a:gd name="connsiteY1" fmla="*/ 0 h 4270472"/>
              <a:gd name="connsiteX2" fmla="*/ 4674796 w 4674796"/>
              <a:gd name="connsiteY2" fmla="*/ 711760 h 4270472"/>
              <a:gd name="connsiteX3" fmla="*/ 4674796 w 4674796"/>
              <a:gd name="connsiteY3" fmla="*/ 3558712 h 4270472"/>
              <a:gd name="connsiteX4" fmla="*/ 3963036 w 4674796"/>
              <a:gd name="connsiteY4" fmla="*/ 4270472 h 4270472"/>
              <a:gd name="connsiteX5" fmla="*/ 0 w 4674796"/>
              <a:gd name="connsiteY5" fmla="*/ 4270472 h 42704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674796" h="4270472">
                <a:moveTo>
                  <a:pt x="0" y="0"/>
                </a:moveTo>
                <a:lnTo>
                  <a:pt x="3963036" y="0"/>
                </a:lnTo>
                <a:cubicBezTo>
                  <a:pt x="4356130" y="0"/>
                  <a:pt x="4674796" y="318666"/>
                  <a:pt x="4674796" y="711760"/>
                </a:cubicBezTo>
                <a:lnTo>
                  <a:pt x="4674796" y="3558712"/>
                </a:lnTo>
                <a:cubicBezTo>
                  <a:pt x="4674796" y="3951806"/>
                  <a:pt x="4356130" y="4270472"/>
                  <a:pt x="3963036" y="4270472"/>
                </a:cubicBezTo>
                <a:lnTo>
                  <a:pt x="0" y="4270472"/>
                </a:lnTo>
                <a:close/>
              </a:path>
            </a:pathLst>
          </a:custGeom>
          <a:solidFill>
            <a:schemeClr val="bg1">
              <a:lumMod val="75000"/>
            </a:schemeClr>
          </a:solidFill>
        </p:spPr>
        <p:txBody>
          <a:bodyPr wrap="square">
            <a:no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186533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9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7543800" y="0"/>
            <a:ext cx="4648200" cy="6858000"/>
          </a:xfrm>
          <a:custGeom>
            <a:avLst/>
            <a:gdLst>
              <a:gd name="connsiteX0" fmla="*/ 0 w 4648200"/>
              <a:gd name="connsiteY0" fmla="*/ 0 h 6858000"/>
              <a:gd name="connsiteX1" fmla="*/ 4648200 w 4648200"/>
              <a:gd name="connsiteY1" fmla="*/ 0 h 6858000"/>
              <a:gd name="connsiteX2" fmla="*/ 4648200 w 4648200"/>
              <a:gd name="connsiteY2" fmla="*/ 6858000 h 6858000"/>
              <a:gd name="connsiteX3" fmla="*/ 0 w 4648200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648200" h="6858000">
                <a:moveTo>
                  <a:pt x="0" y="0"/>
                </a:moveTo>
                <a:lnTo>
                  <a:pt x="4648200" y="0"/>
                </a:lnTo>
                <a:lnTo>
                  <a:pt x="46482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lumMod val="75000"/>
            </a:schemeClr>
          </a:solidFill>
        </p:spPr>
        <p:txBody>
          <a:bodyPr wrap="square">
            <a:no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715026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0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1084878" y="0"/>
            <a:ext cx="5346918" cy="2976512"/>
          </a:xfrm>
          <a:custGeom>
            <a:avLst/>
            <a:gdLst>
              <a:gd name="connsiteX0" fmla="*/ 0 w 5346918"/>
              <a:gd name="connsiteY0" fmla="*/ 0 h 2976512"/>
              <a:gd name="connsiteX1" fmla="*/ 5346918 w 5346918"/>
              <a:gd name="connsiteY1" fmla="*/ 0 h 2976512"/>
              <a:gd name="connsiteX2" fmla="*/ 5346918 w 5346918"/>
              <a:gd name="connsiteY2" fmla="*/ 2480417 h 2976512"/>
              <a:gd name="connsiteX3" fmla="*/ 4850823 w 5346918"/>
              <a:gd name="connsiteY3" fmla="*/ 2976512 h 2976512"/>
              <a:gd name="connsiteX4" fmla="*/ 496095 w 5346918"/>
              <a:gd name="connsiteY4" fmla="*/ 2976512 h 2976512"/>
              <a:gd name="connsiteX5" fmla="*/ 0 w 5346918"/>
              <a:gd name="connsiteY5" fmla="*/ 2480417 h 29765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346918" h="2976512">
                <a:moveTo>
                  <a:pt x="0" y="0"/>
                </a:moveTo>
                <a:lnTo>
                  <a:pt x="5346918" y="0"/>
                </a:lnTo>
                <a:lnTo>
                  <a:pt x="5346918" y="2480417"/>
                </a:lnTo>
                <a:cubicBezTo>
                  <a:pt x="5346918" y="2754403"/>
                  <a:pt x="5124809" y="2976512"/>
                  <a:pt x="4850823" y="2976512"/>
                </a:cubicBezTo>
                <a:lnTo>
                  <a:pt x="496095" y="2976512"/>
                </a:lnTo>
                <a:cubicBezTo>
                  <a:pt x="222109" y="2976512"/>
                  <a:pt x="0" y="2754403"/>
                  <a:pt x="0" y="2480417"/>
                </a:cubicBezTo>
                <a:close/>
              </a:path>
            </a:pathLst>
          </a:custGeom>
          <a:solidFill>
            <a:schemeClr val="bg1">
              <a:lumMod val="75000"/>
            </a:schemeClr>
          </a:solidFill>
        </p:spPr>
        <p:txBody>
          <a:bodyPr wrap="square">
            <a:no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473382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215802" y="4419600"/>
            <a:ext cx="7976197" cy="2438400"/>
          </a:xfrm>
          <a:custGeom>
            <a:avLst/>
            <a:gdLst>
              <a:gd name="connsiteX0" fmla="*/ 406408 w 7976197"/>
              <a:gd name="connsiteY0" fmla="*/ 0 h 2438400"/>
              <a:gd name="connsiteX1" fmla="*/ 7976197 w 7976197"/>
              <a:gd name="connsiteY1" fmla="*/ 0 h 2438400"/>
              <a:gd name="connsiteX2" fmla="*/ 7976197 w 7976197"/>
              <a:gd name="connsiteY2" fmla="*/ 2438400 h 2438400"/>
              <a:gd name="connsiteX3" fmla="*/ 0 w 7976197"/>
              <a:gd name="connsiteY3" fmla="*/ 2438400 h 2438400"/>
              <a:gd name="connsiteX4" fmla="*/ 0 w 7976197"/>
              <a:gd name="connsiteY4" fmla="*/ 406408 h 2438400"/>
              <a:gd name="connsiteX5" fmla="*/ 406408 w 7976197"/>
              <a:gd name="connsiteY5" fmla="*/ 0 h 2438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76197" h="2438400">
                <a:moveTo>
                  <a:pt x="406408" y="0"/>
                </a:moveTo>
                <a:lnTo>
                  <a:pt x="7976197" y="0"/>
                </a:lnTo>
                <a:lnTo>
                  <a:pt x="7976197" y="2438400"/>
                </a:lnTo>
                <a:lnTo>
                  <a:pt x="0" y="2438400"/>
                </a:lnTo>
                <a:lnTo>
                  <a:pt x="0" y="406408"/>
                </a:lnTo>
                <a:cubicBezTo>
                  <a:pt x="0" y="181955"/>
                  <a:pt x="181955" y="0"/>
                  <a:pt x="406408" y="0"/>
                </a:cubicBezTo>
                <a:close/>
              </a:path>
            </a:pathLst>
          </a:custGeom>
          <a:solidFill>
            <a:schemeClr val="bg1">
              <a:lumMod val="75000"/>
            </a:schemeClr>
          </a:solidFill>
        </p:spPr>
        <p:txBody>
          <a:bodyPr wrap="square">
            <a:noAutofit/>
          </a:bodyPr>
          <a:lstStyle/>
          <a:p>
            <a:endParaRPr lang="en-US"/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1"/>
          </p:nvPr>
        </p:nvSpPr>
        <p:spPr>
          <a:xfrm>
            <a:off x="4591050" y="1638300"/>
            <a:ext cx="857250" cy="857250"/>
          </a:xfrm>
          <a:custGeom>
            <a:avLst/>
            <a:gdLst>
              <a:gd name="connsiteX0" fmla="*/ 428625 w 857250"/>
              <a:gd name="connsiteY0" fmla="*/ 0 h 857250"/>
              <a:gd name="connsiteX1" fmla="*/ 857250 w 857250"/>
              <a:gd name="connsiteY1" fmla="*/ 428625 h 857250"/>
              <a:gd name="connsiteX2" fmla="*/ 428625 w 857250"/>
              <a:gd name="connsiteY2" fmla="*/ 857250 h 857250"/>
              <a:gd name="connsiteX3" fmla="*/ 0 w 857250"/>
              <a:gd name="connsiteY3" fmla="*/ 428625 h 857250"/>
              <a:gd name="connsiteX4" fmla="*/ 428625 w 857250"/>
              <a:gd name="connsiteY4" fmla="*/ 0 h 8572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57250" h="857250">
                <a:moveTo>
                  <a:pt x="428625" y="0"/>
                </a:moveTo>
                <a:cubicBezTo>
                  <a:pt x="665348" y="0"/>
                  <a:pt x="857250" y="191902"/>
                  <a:pt x="857250" y="428625"/>
                </a:cubicBezTo>
                <a:cubicBezTo>
                  <a:pt x="857250" y="665348"/>
                  <a:pt x="665348" y="857250"/>
                  <a:pt x="428625" y="857250"/>
                </a:cubicBezTo>
                <a:cubicBezTo>
                  <a:pt x="191902" y="857250"/>
                  <a:pt x="0" y="665348"/>
                  <a:pt x="0" y="428625"/>
                </a:cubicBezTo>
                <a:cubicBezTo>
                  <a:pt x="0" y="191902"/>
                  <a:pt x="191902" y="0"/>
                  <a:pt x="428625" y="0"/>
                </a:cubicBezTo>
                <a:close/>
              </a:path>
            </a:pathLst>
          </a:custGeom>
          <a:solidFill>
            <a:schemeClr val="bg1">
              <a:lumMod val="75000"/>
            </a:schemeClr>
          </a:solidFill>
        </p:spPr>
        <p:txBody>
          <a:bodyPr wrap="square">
            <a:noAutofit/>
          </a:bodyPr>
          <a:lstStyle/>
          <a:p>
            <a:endParaRPr lang="en-US"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2"/>
          </p:nvPr>
        </p:nvSpPr>
        <p:spPr>
          <a:xfrm>
            <a:off x="8204323" y="1638300"/>
            <a:ext cx="857250" cy="857250"/>
          </a:xfrm>
          <a:custGeom>
            <a:avLst/>
            <a:gdLst>
              <a:gd name="connsiteX0" fmla="*/ 428625 w 857250"/>
              <a:gd name="connsiteY0" fmla="*/ 0 h 857250"/>
              <a:gd name="connsiteX1" fmla="*/ 857250 w 857250"/>
              <a:gd name="connsiteY1" fmla="*/ 428625 h 857250"/>
              <a:gd name="connsiteX2" fmla="*/ 428625 w 857250"/>
              <a:gd name="connsiteY2" fmla="*/ 857250 h 857250"/>
              <a:gd name="connsiteX3" fmla="*/ 0 w 857250"/>
              <a:gd name="connsiteY3" fmla="*/ 428625 h 857250"/>
              <a:gd name="connsiteX4" fmla="*/ 428625 w 857250"/>
              <a:gd name="connsiteY4" fmla="*/ 0 h 8572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57250" h="857250">
                <a:moveTo>
                  <a:pt x="428625" y="0"/>
                </a:moveTo>
                <a:cubicBezTo>
                  <a:pt x="665348" y="0"/>
                  <a:pt x="857250" y="191902"/>
                  <a:pt x="857250" y="428625"/>
                </a:cubicBezTo>
                <a:cubicBezTo>
                  <a:pt x="857250" y="665348"/>
                  <a:pt x="665348" y="857250"/>
                  <a:pt x="428625" y="857250"/>
                </a:cubicBezTo>
                <a:cubicBezTo>
                  <a:pt x="191902" y="857250"/>
                  <a:pt x="0" y="665348"/>
                  <a:pt x="0" y="428625"/>
                </a:cubicBezTo>
                <a:cubicBezTo>
                  <a:pt x="0" y="191902"/>
                  <a:pt x="191902" y="0"/>
                  <a:pt x="428625" y="0"/>
                </a:cubicBezTo>
                <a:close/>
              </a:path>
            </a:pathLst>
          </a:custGeom>
          <a:solidFill>
            <a:schemeClr val="bg1">
              <a:lumMod val="75000"/>
            </a:schemeClr>
          </a:solidFill>
        </p:spPr>
        <p:txBody>
          <a:bodyPr wrap="square">
            <a:no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102869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11"/>
          <p:cNvSpPr>
            <a:spLocks noGrp="1"/>
          </p:cNvSpPr>
          <p:nvPr>
            <p:ph type="pic" sz="quarter" idx="10"/>
          </p:nvPr>
        </p:nvSpPr>
        <p:spPr>
          <a:xfrm>
            <a:off x="1716829" y="2081531"/>
            <a:ext cx="1695450" cy="1695450"/>
          </a:xfrm>
          <a:custGeom>
            <a:avLst/>
            <a:gdLst>
              <a:gd name="connsiteX0" fmla="*/ 282581 w 1695450"/>
              <a:gd name="connsiteY0" fmla="*/ 0 h 1695450"/>
              <a:gd name="connsiteX1" fmla="*/ 1695450 w 1695450"/>
              <a:gd name="connsiteY1" fmla="*/ 0 h 1695450"/>
              <a:gd name="connsiteX2" fmla="*/ 1695450 w 1695450"/>
              <a:gd name="connsiteY2" fmla="*/ 1695450 h 1695450"/>
              <a:gd name="connsiteX3" fmla="*/ 0 w 1695450"/>
              <a:gd name="connsiteY3" fmla="*/ 1695450 h 1695450"/>
              <a:gd name="connsiteX4" fmla="*/ 0 w 1695450"/>
              <a:gd name="connsiteY4" fmla="*/ 282581 h 1695450"/>
              <a:gd name="connsiteX5" fmla="*/ 282581 w 1695450"/>
              <a:gd name="connsiteY5" fmla="*/ 0 h 16954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695450" h="1695450">
                <a:moveTo>
                  <a:pt x="282581" y="0"/>
                </a:moveTo>
                <a:lnTo>
                  <a:pt x="1695450" y="0"/>
                </a:lnTo>
                <a:lnTo>
                  <a:pt x="1695450" y="1695450"/>
                </a:lnTo>
                <a:lnTo>
                  <a:pt x="0" y="1695450"/>
                </a:lnTo>
                <a:lnTo>
                  <a:pt x="0" y="282581"/>
                </a:lnTo>
                <a:cubicBezTo>
                  <a:pt x="0" y="126516"/>
                  <a:pt x="126516" y="0"/>
                  <a:pt x="282581" y="0"/>
                </a:cubicBezTo>
                <a:close/>
              </a:path>
            </a:pathLst>
          </a:custGeom>
          <a:solidFill>
            <a:schemeClr val="bg1">
              <a:lumMod val="75000"/>
            </a:schemeClr>
          </a:solidFill>
        </p:spPr>
        <p:txBody>
          <a:bodyPr wrap="square">
            <a:noAutofit/>
          </a:bodyPr>
          <a:lstStyle/>
          <a:p>
            <a:endParaRPr lang="en-US"/>
          </a:p>
        </p:txBody>
      </p:sp>
      <p:sp>
        <p:nvSpPr>
          <p:cNvPr id="15" name="Picture Placeholder 14"/>
          <p:cNvSpPr>
            <a:spLocks noGrp="1"/>
          </p:cNvSpPr>
          <p:nvPr>
            <p:ph type="pic" sz="quarter" idx="11"/>
          </p:nvPr>
        </p:nvSpPr>
        <p:spPr>
          <a:xfrm>
            <a:off x="3533775" y="2081531"/>
            <a:ext cx="2510783" cy="1695450"/>
          </a:xfrm>
          <a:custGeom>
            <a:avLst/>
            <a:gdLst>
              <a:gd name="connsiteX0" fmla="*/ 0 w 2510783"/>
              <a:gd name="connsiteY0" fmla="*/ 0 h 1695450"/>
              <a:gd name="connsiteX1" fmla="*/ 2510783 w 2510783"/>
              <a:gd name="connsiteY1" fmla="*/ 0 h 1695450"/>
              <a:gd name="connsiteX2" fmla="*/ 2510783 w 2510783"/>
              <a:gd name="connsiteY2" fmla="*/ 1695450 h 1695450"/>
              <a:gd name="connsiteX3" fmla="*/ 0 w 2510783"/>
              <a:gd name="connsiteY3" fmla="*/ 1695450 h 16954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510783" h="1695450">
                <a:moveTo>
                  <a:pt x="0" y="0"/>
                </a:moveTo>
                <a:lnTo>
                  <a:pt x="2510783" y="0"/>
                </a:lnTo>
                <a:lnTo>
                  <a:pt x="2510783" y="1695450"/>
                </a:lnTo>
                <a:lnTo>
                  <a:pt x="0" y="1695450"/>
                </a:lnTo>
                <a:close/>
              </a:path>
            </a:pathLst>
          </a:custGeom>
          <a:solidFill>
            <a:schemeClr val="bg1">
              <a:lumMod val="75000"/>
            </a:schemeClr>
          </a:solidFill>
        </p:spPr>
        <p:txBody>
          <a:bodyPr wrap="square">
            <a:noAutofit/>
          </a:bodyPr>
          <a:lstStyle/>
          <a:p>
            <a:endParaRPr lang="en-US"/>
          </a:p>
        </p:txBody>
      </p:sp>
      <p:sp>
        <p:nvSpPr>
          <p:cNvPr id="18" name="Picture Placeholder 17"/>
          <p:cNvSpPr>
            <a:spLocks noGrp="1"/>
          </p:cNvSpPr>
          <p:nvPr>
            <p:ph type="pic" sz="quarter" idx="12"/>
          </p:nvPr>
        </p:nvSpPr>
        <p:spPr>
          <a:xfrm>
            <a:off x="6153150" y="2081531"/>
            <a:ext cx="2510783" cy="1695450"/>
          </a:xfrm>
          <a:custGeom>
            <a:avLst/>
            <a:gdLst>
              <a:gd name="connsiteX0" fmla="*/ 0 w 2510783"/>
              <a:gd name="connsiteY0" fmla="*/ 0 h 1695450"/>
              <a:gd name="connsiteX1" fmla="*/ 2510783 w 2510783"/>
              <a:gd name="connsiteY1" fmla="*/ 0 h 1695450"/>
              <a:gd name="connsiteX2" fmla="*/ 2510783 w 2510783"/>
              <a:gd name="connsiteY2" fmla="*/ 1695450 h 1695450"/>
              <a:gd name="connsiteX3" fmla="*/ 0 w 2510783"/>
              <a:gd name="connsiteY3" fmla="*/ 1695450 h 16954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510783" h="1695450">
                <a:moveTo>
                  <a:pt x="0" y="0"/>
                </a:moveTo>
                <a:lnTo>
                  <a:pt x="2510783" y="0"/>
                </a:lnTo>
                <a:lnTo>
                  <a:pt x="2510783" y="1695450"/>
                </a:lnTo>
                <a:lnTo>
                  <a:pt x="0" y="1695450"/>
                </a:lnTo>
                <a:close/>
              </a:path>
            </a:pathLst>
          </a:custGeom>
          <a:solidFill>
            <a:schemeClr val="bg1">
              <a:lumMod val="75000"/>
            </a:schemeClr>
          </a:solidFill>
        </p:spPr>
        <p:txBody>
          <a:bodyPr wrap="square">
            <a:noAutofit/>
          </a:bodyPr>
          <a:lstStyle/>
          <a:p>
            <a:endParaRPr lang="en-US"/>
          </a:p>
        </p:txBody>
      </p:sp>
      <p:sp>
        <p:nvSpPr>
          <p:cNvPr id="21" name="Picture Placeholder 20"/>
          <p:cNvSpPr>
            <a:spLocks noGrp="1"/>
          </p:cNvSpPr>
          <p:nvPr>
            <p:ph type="pic" sz="quarter" idx="13"/>
          </p:nvPr>
        </p:nvSpPr>
        <p:spPr>
          <a:xfrm>
            <a:off x="8785428" y="2081531"/>
            <a:ext cx="1695450" cy="1695450"/>
          </a:xfrm>
          <a:custGeom>
            <a:avLst/>
            <a:gdLst>
              <a:gd name="connsiteX0" fmla="*/ 0 w 1695450"/>
              <a:gd name="connsiteY0" fmla="*/ 0 h 1695450"/>
              <a:gd name="connsiteX1" fmla="*/ 1412869 w 1695450"/>
              <a:gd name="connsiteY1" fmla="*/ 0 h 1695450"/>
              <a:gd name="connsiteX2" fmla="*/ 1695450 w 1695450"/>
              <a:gd name="connsiteY2" fmla="*/ 282581 h 1695450"/>
              <a:gd name="connsiteX3" fmla="*/ 1695450 w 1695450"/>
              <a:gd name="connsiteY3" fmla="*/ 1695450 h 1695450"/>
              <a:gd name="connsiteX4" fmla="*/ 0 w 1695450"/>
              <a:gd name="connsiteY4" fmla="*/ 1695450 h 16954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95450" h="1695450">
                <a:moveTo>
                  <a:pt x="0" y="0"/>
                </a:moveTo>
                <a:lnTo>
                  <a:pt x="1412869" y="0"/>
                </a:lnTo>
                <a:cubicBezTo>
                  <a:pt x="1568934" y="0"/>
                  <a:pt x="1695450" y="126516"/>
                  <a:pt x="1695450" y="282581"/>
                </a:cubicBezTo>
                <a:lnTo>
                  <a:pt x="1695450" y="1695450"/>
                </a:lnTo>
                <a:lnTo>
                  <a:pt x="0" y="1695450"/>
                </a:lnTo>
                <a:close/>
              </a:path>
            </a:pathLst>
          </a:custGeom>
          <a:solidFill>
            <a:schemeClr val="bg1">
              <a:lumMod val="75000"/>
            </a:schemeClr>
          </a:solidFill>
        </p:spPr>
        <p:txBody>
          <a:bodyPr wrap="square">
            <a:noAutofit/>
          </a:bodyPr>
          <a:lstStyle/>
          <a:p>
            <a:endParaRPr lang="en-US"/>
          </a:p>
        </p:txBody>
      </p:sp>
      <p:sp>
        <p:nvSpPr>
          <p:cNvPr id="24" name="Picture Placeholder 23"/>
          <p:cNvSpPr>
            <a:spLocks noGrp="1"/>
          </p:cNvSpPr>
          <p:nvPr>
            <p:ph type="pic" sz="quarter" idx="14"/>
          </p:nvPr>
        </p:nvSpPr>
        <p:spPr>
          <a:xfrm>
            <a:off x="1716830" y="3884582"/>
            <a:ext cx="1695450" cy="1695450"/>
          </a:xfrm>
          <a:custGeom>
            <a:avLst/>
            <a:gdLst>
              <a:gd name="connsiteX0" fmla="*/ 0 w 1695450"/>
              <a:gd name="connsiteY0" fmla="*/ 0 h 1695450"/>
              <a:gd name="connsiteX1" fmla="*/ 1695450 w 1695450"/>
              <a:gd name="connsiteY1" fmla="*/ 0 h 1695450"/>
              <a:gd name="connsiteX2" fmla="*/ 1695450 w 1695450"/>
              <a:gd name="connsiteY2" fmla="*/ 1695450 h 1695450"/>
              <a:gd name="connsiteX3" fmla="*/ 282581 w 1695450"/>
              <a:gd name="connsiteY3" fmla="*/ 1695450 h 1695450"/>
              <a:gd name="connsiteX4" fmla="*/ 0 w 1695450"/>
              <a:gd name="connsiteY4" fmla="*/ 1412869 h 16954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95450" h="1695450">
                <a:moveTo>
                  <a:pt x="0" y="0"/>
                </a:moveTo>
                <a:lnTo>
                  <a:pt x="1695450" y="0"/>
                </a:lnTo>
                <a:lnTo>
                  <a:pt x="1695450" y="1695450"/>
                </a:lnTo>
                <a:lnTo>
                  <a:pt x="282581" y="1695450"/>
                </a:lnTo>
                <a:cubicBezTo>
                  <a:pt x="126516" y="1695450"/>
                  <a:pt x="0" y="1568934"/>
                  <a:pt x="0" y="1412869"/>
                </a:cubicBezTo>
                <a:close/>
              </a:path>
            </a:pathLst>
          </a:custGeom>
          <a:solidFill>
            <a:schemeClr val="bg1">
              <a:lumMod val="75000"/>
            </a:schemeClr>
          </a:solidFill>
        </p:spPr>
        <p:txBody>
          <a:bodyPr wrap="square">
            <a:noAutofit/>
          </a:bodyPr>
          <a:lstStyle/>
          <a:p>
            <a:endParaRPr lang="en-US"/>
          </a:p>
        </p:txBody>
      </p:sp>
      <p:sp>
        <p:nvSpPr>
          <p:cNvPr id="27" name="Picture Placeholder 26"/>
          <p:cNvSpPr>
            <a:spLocks noGrp="1"/>
          </p:cNvSpPr>
          <p:nvPr>
            <p:ph type="pic" sz="quarter" idx="15"/>
          </p:nvPr>
        </p:nvSpPr>
        <p:spPr>
          <a:xfrm>
            <a:off x="3533775" y="3884582"/>
            <a:ext cx="2510783" cy="1695450"/>
          </a:xfrm>
          <a:custGeom>
            <a:avLst/>
            <a:gdLst>
              <a:gd name="connsiteX0" fmla="*/ 0 w 2510783"/>
              <a:gd name="connsiteY0" fmla="*/ 0 h 1695450"/>
              <a:gd name="connsiteX1" fmla="*/ 2510783 w 2510783"/>
              <a:gd name="connsiteY1" fmla="*/ 0 h 1695450"/>
              <a:gd name="connsiteX2" fmla="*/ 2510783 w 2510783"/>
              <a:gd name="connsiteY2" fmla="*/ 1695450 h 1695450"/>
              <a:gd name="connsiteX3" fmla="*/ 0 w 2510783"/>
              <a:gd name="connsiteY3" fmla="*/ 1695450 h 16954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510783" h="1695450">
                <a:moveTo>
                  <a:pt x="0" y="0"/>
                </a:moveTo>
                <a:lnTo>
                  <a:pt x="2510783" y="0"/>
                </a:lnTo>
                <a:lnTo>
                  <a:pt x="2510783" y="1695450"/>
                </a:lnTo>
                <a:lnTo>
                  <a:pt x="0" y="1695450"/>
                </a:lnTo>
                <a:close/>
              </a:path>
            </a:pathLst>
          </a:custGeom>
          <a:solidFill>
            <a:schemeClr val="bg1">
              <a:lumMod val="75000"/>
            </a:schemeClr>
          </a:solidFill>
        </p:spPr>
        <p:txBody>
          <a:bodyPr wrap="square">
            <a:noAutofit/>
          </a:bodyPr>
          <a:lstStyle/>
          <a:p>
            <a:endParaRPr lang="en-US"/>
          </a:p>
        </p:txBody>
      </p:sp>
      <p:sp>
        <p:nvSpPr>
          <p:cNvPr id="30" name="Picture Placeholder 29"/>
          <p:cNvSpPr>
            <a:spLocks noGrp="1"/>
          </p:cNvSpPr>
          <p:nvPr>
            <p:ph type="pic" sz="quarter" idx="16"/>
          </p:nvPr>
        </p:nvSpPr>
        <p:spPr>
          <a:xfrm>
            <a:off x="6153150" y="3884582"/>
            <a:ext cx="2510783" cy="1695450"/>
          </a:xfrm>
          <a:custGeom>
            <a:avLst/>
            <a:gdLst>
              <a:gd name="connsiteX0" fmla="*/ 0 w 2510783"/>
              <a:gd name="connsiteY0" fmla="*/ 0 h 1695450"/>
              <a:gd name="connsiteX1" fmla="*/ 2510783 w 2510783"/>
              <a:gd name="connsiteY1" fmla="*/ 0 h 1695450"/>
              <a:gd name="connsiteX2" fmla="*/ 2510783 w 2510783"/>
              <a:gd name="connsiteY2" fmla="*/ 1695450 h 1695450"/>
              <a:gd name="connsiteX3" fmla="*/ 0 w 2510783"/>
              <a:gd name="connsiteY3" fmla="*/ 1695450 h 16954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510783" h="1695450">
                <a:moveTo>
                  <a:pt x="0" y="0"/>
                </a:moveTo>
                <a:lnTo>
                  <a:pt x="2510783" y="0"/>
                </a:lnTo>
                <a:lnTo>
                  <a:pt x="2510783" y="1695450"/>
                </a:lnTo>
                <a:lnTo>
                  <a:pt x="0" y="1695450"/>
                </a:lnTo>
                <a:close/>
              </a:path>
            </a:pathLst>
          </a:custGeom>
          <a:solidFill>
            <a:schemeClr val="bg1">
              <a:lumMod val="75000"/>
            </a:schemeClr>
          </a:solidFill>
        </p:spPr>
        <p:txBody>
          <a:bodyPr wrap="square">
            <a:noAutofit/>
          </a:bodyPr>
          <a:lstStyle/>
          <a:p>
            <a:endParaRPr lang="en-US"/>
          </a:p>
        </p:txBody>
      </p:sp>
      <p:sp>
        <p:nvSpPr>
          <p:cNvPr id="33" name="Picture Placeholder 32"/>
          <p:cNvSpPr>
            <a:spLocks noGrp="1"/>
          </p:cNvSpPr>
          <p:nvPr>
            <p:ph type="pic" sz="quarter" idx="17"/>
          </p:nvPr>
        </p:nvSpPr>
        <p:spPr>
          <a:xfrm>
            <a:off x="8785428" y="3884582"/>
            <a:ext cx="1695450" cy="1695450"/>
          </a:xfrm>
          <a:custGeom>
            <a:avLst/>
            <a:gdLst>
              <a:gd name="connsiteX0" fmla="*/ 0 w 1695450"/>
              <a:gd name="connsiteY0" fmla="*/ 0 h 1695450"/>
              <a:gd name="connsiteX1" fmla="*/ 1695450 w 1695450"/>
              <a:gd name="connsiteY1" fmla="*/ 0 h 1695450"/>
              <a:gd name="connsiteX2" fmla="*/ 1695450 w 1695450"/>
              <a:gd name="connsiteY2" fmla="*/ 1412869 h 1695450"/>
              <a:gd name="connsiteX3" fmla="*/ 1412869 w 1695450"/>
              <a:gd name="connsiteY3" fmla="*/ 1695450 h 1695450"/>
              <a:gd name="connsiteX4" fmla="*/ 0 w 1695450"/>
              <a:gd name="connsiteY4" fmla="*/ 1695450 h 16954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95450" h="1695450">
                <a:moveTo>
                  <a:pt x="0" y="0"/>
                </a:moveTo>
                <a:lnTo>
                  <a:pt x="1695450" y="0"/>
                </a:lnTo>
                <a:lnTo>
                  <a:pt x="1695450" y="1412869"/>
                </a:lnTo>
                <a:cubicBezTo>
                  <a:pt x="1695450" y="1568934"/>
                  <a:pt x="1568934" y="1695450"/>
                  <a:pt x="1412869" y="1695450"/>
                </a:cubicBezTo>
                <a:lnTo>
                  <a:pt x="0" y="1695450"/>
                </a:lnTo>
                <a:close/>
              </a:path>
            </a:pathLst>
          </a:custGeom>
          <a:solidFill>
            <a:schemeClr val="bg1">
              <a:lumMod val="75000"/>
            </a:schemeClr>
          </a:solidFill>
        </p:spPr>
        <p:txBody>
          <a:bodyPr wrap="square">
            <a:no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708725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0"/>
          </p:nvPr>
        </p:nvSpPr>
        <p:spPr>
          <a:xfrm>
            <a:off x="1029476" y="3600450"/>
            <a:ext cx="1854075" cy="1971676"/>
          </a:xfrm>
          <a:custGeom>
            <a:avLst/>
            <a:gdLst>
              <a:gd name="connsiteX0" fmla="*/ 309019 w 1854075"/>
              <a:gd name="connsiteY0" fmla="*/ 0 h 1971676"/>
              <a:gd name="connsiteX1" fmla="*/ 1545056 w 1854075"/>
              <a:gd name="connsiteY1" fmla="*/ 0 h 1971676"/>
              <a:gd name="connsiteX2" fmla="*/ 1854075 w 1854075"/>
              <a:gd name="connsiteY2" fmla="*/ 309019 h 1971676"/>
              <a:gd name="connsiteX3" fmla="*/ 1854075 w 1854075"/>
              <a:gd name="connsiteY3" fmla="*/ 1662657 h 1971676"/>
              <a:gd name="connsiteX4" fmla="*/ 1545056 w 1854075"/>
              <a:gd name="connsiteY4" fmla="*/ 1971676 h 1971676"/>
              <a:gd name="connsiteX5" fmla="*/ 309019 w 1854075"/>
              <a:gd name="connsiteY5" fmla="*/ 1971676 h 1971676"/>
              <a:gd name="connsiteX6" fmla="*/ 0 w 1854075"/>
              <a:gd name="connsiteY6" fmla="*/ 1662657 h 1971676"/>
              <a:gd name="connsiteX7" fmla="*/ 0 w 1854075"/>
              <a:gd name="connsiteY7" fmla="*/ 309019 h 1971676"/>
              <a:gd name="connsiteX8" fmla="*/ 309019 w 1854075"/>
              <a:gd name="connsiteY8" fmla="*/ 0 h 19716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854075" h="1971676">
                <a:moveTo>
                  <a:pt x="309019" y="0"/>
                </a:moveTo>
                <a:lnTo>
                  <a:pt x="1545056" y="0"/>
                </a:lnTo>
                <a:cubicBezTo>
                  <a:pt x="1715722" y="0"/>
                  <a:pt x="1854075" y="138353"/>
                  <a:pt x="1854075" y="309019"/>
                </a:cubicBezTo>
                <a:lnTo>
                  <a:pt x="1854075" y="1662657"/>
                </a:lnTo>
                <a:cubicBezTo>
                  <a:pt x="1854075" y="1833323"/>
                  <a:pt x="1715722" y="1971676"/>
                  <a:pt x="1545056" y="1971676"/>
                </a:cubicBezTo>
                <a:lnTo>
                  <a:pt x="309019" y="1971676"/>
                </a:lnTo>
                <a:cubicBezTo>
                  <a:pt x="138353" y="1971676"/>
                  <a:pt x="0" y="1833323"/>
                  <a:pt x="0" y="1662657"/>
                </a:cubicBezTo>
                <a:lnTo>
                  <a:pt x="0" y="309019"/>
                </a:lnTo>
                <a:cubicBezTo>
                  <a:pt x="0" y="138353"/>
                  <a:pt x="138353" y="0"/>
                  <a:pt x="309019" y="0"/>
                </a:cubicBezTo>
                <a:close/>
              </a:path>
            </a:pathLst>
          </a:custGeom>
          <a:solidFill>
            <a:schemeClr val="bg1">
              <a:lumMod val="75000"/>
            </a:schemeClr>
          </a:solidFill>
        </p:spPr>
        <p:txBody>
          <a:bodyPr wrap="square">
            <a:noAutofit/>
          </a:bodyPr>
          <a:lstStyle/>
          <a:p>
            <a:endParaRPr lang="en-US"/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11"/>
          </p:nvPr>
        </p:nvSpPr>
        <p:spPr>
          <a:xfrm>
            <a:off x="3126792" y="3600450"/>
            <a:ext cx="1854075" cy="1971676"/>
          </a:xfrm>
          <a:custGeom>
            <a:avLst/>
            <a:gdLst>
              <a:gd name="connsiteX0" fmla="*/ 309019 w 1854075"/>
              <a:gd name="connsiteY0" fmla="*/ 0 h 1971676"/>
              <a:gd name="connsiteX1" fmla="*/ 1545056 w 1854075"/>
              <a:gd name="connsiteY1" fmla="*/ 0 h 1971676"/>
              <a:gd name="connsiteX2" fmla="*/ 1854075 w 1854075"/>
              <a:gd name="connsiteY2" fmla="*/ 309019 h 1971676"/>
              <a:gd name="connsiteX3" fmla="*/ 1854075 w 1854075"/>
              <a:gd name="connsiteY3" fmla="*/ 1662657 h 1971676"/>
              <a:gd name="connsiteX4" fmla="*/ 1545056 w 1854075"/>
              <a:gd name="connsiteY4" fmla="*/ 1971676 h 1971676"/>
              <a:gd name="connsiteX5" fmla="*/ 309019 w 1854075"/>
              <a:gd name="connsiteY5" fmla="*/ 1971676 h 1971676"/>
              <a:gd name="connsiteX6" fmla="*/ 0 w 1854075"/>
              <a:gd name="connsiteY6" fmla="*/ 1662657 h 1971676"/>
              <a:gd name="connsiteX7" fmla="*/ 0 w 1854075"/>
              <a:gd name="connsiteY7" fmla="*/ 309019 h 1971676"/>
              <a:gd name="connsiteX8" fmla="*/ 309019 w 1854075"/>
              <a:gd name="connsiteY8" fmla="*/ 0 h 19716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854075" h="1971676">
                <a:moveTo>
                  <a:pt x="309019" y="0"/>
                </a:moveTo>
                <a:lnTo>
                  <a:pt x="1545056" y="0"/>
                </a:lnTo>
                <a:cubicBezTo>
                  <a:pt x="1715722" y="0"/>
                  <a:pt x="1854075" y="138353"/>
                  <a:pt x="1854075" y="309019"/>
                </a:cubicBezTo>
                <a:lnTo>
                  <a:pt x="1854075" y="1662657"/>
                </a:lnTo>
                <a:cubicBezTo>
                  <a:pt x="1854075" y="1833323"/>
                  <a:pt x="1715722" y="1971676"/>
                  <a:pt x="1545056" y="1971676"/>
                </a:cubicBezTo>
                <a:lnTo>
                  <a:pt x="309019" y="1971676"/>
                </a:lnTo>
                <a:cubicBezTo>
                  <a:pt x="138353" y="1971676"/>
                  <a:pt x="0" y="1833323"/>
                  <a:pt x="0" y="1662657"/>
                </a:cubicBezTo>
                <a:lnTo>
                  <a:pt x="0" y="309019"/>
                </a:lnTo>
                <a:cubicBezTo>
                  <a:pt x="0" y="138353"/>
                  <a:pt x="138353" y="0"/>
                  <a:pt x="309019" y="0"/>
                </a:cubicBezTo>
                <a:close/>
              </a:path>
            </a:pathLst>
          </a:custGeom>
          <a:solidFill>
            <a:schemeClr val="bg1">
              <a:lumMod val="75000"/>
            </a:schemeClr>
          </a:solidFill>
        </p:spPr>
        <p:txBody>
          <a:bodyPr wrap="square">
            <a:noAutofit/>
          </a:bodyPr>
          <a:lstStyle/>
          <a:p>
            <a:endParaRPr lang="en-US"/>
          </a:p>
        </p:txBody>
      </p:sp>
      <p:sp>
        <p:nvSpPr>
          <p:cNvPr id="14" name="Picture Placeholder 13"/>
          <p:cNvSpPr>
            <a:spLocks noGrp="1"/>
          </p:cNvSpPr>
          <p:nvPr>
            <p:ph type="pic" sz="quarter" idx="12"/>
          </p:nvPr>
        </p:nvSpPr>
        <p:spPr>
          <a:xfrm>
            <a:off x="5224108" y="1282523"/>
            <a:ext cx="2838450" cy="4289602"/>
          </a:xfrm>
          <a:custGeom>
            <a:avLst/>
            <a:gdLst>
              <a:gd name="connsiteX0" fmla="*/ 473084 w 2838450"/>
              <a:gd name="connsiteY0" fmla="*/ 0 h 4289602"/>
              <a:gd name="connsiteX1" fmla="*/ 2365366 w 2838450"/>
              <a:gd name="connsiteY1" fmla="*/ 0 h 4289602"/>
              <a:gd name="connsiteX2" fmla="*/ 2838450 w 2838450"/>
              <a:gd name="connsiteY2" fmla="*/ 473084 h 4289602"/>
              <a:gd name="connsiteX3" fmla="*/ 2838450 w 2838450"/>
              <a:gd name="connsiteY3" fmla="*/ 3816518 h 4289602"/>
              <a:gd name="connsiteX4" fmla="*/ 2365366 w 2838450"/>
              <a:gd name="connsiteY4" fmla="*/ 4289602 h 4289602"/>
              <a:gd name="connsiteX5" fmla="*/ 473084 w 2838450"/>
              <a:gd name="connsiteY5" fmla="*/ 4289602 h 4289602"/>
              <a:gd name="connsiteX6" fmla="*/ 0 w 2838450"/>
              <a:gd name="connsiteY6" fmla="*/ 3816518 h 4289602"/>
              <a:gd name="connsiteX7" fmla="*/ 0 w 2838450"/>
              <a:gd name="connsiteY7" fmla="*/ 473084 h 4289602"/>
              <a:gd name="connsiteX8" fmla="*/ 473084 w 2838450"/>
              <a:gd name="connsiteY8" fmla="*/ 0 h 42896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838450" h="4289602">
                <a:moveTo>
                  <a:pt x="473084" y="0"/>
                </a:moveTo>
                <a:lnTo>
                  <a:pt x="2365366" y="0"/>
                </a:lnTo>
                <a:cubicBezTo>
                  <a:pt x="2626643" y="0"/>
                  <a:pt x="2838450" y="211807"/>
                  <a:pt x="2838450" y="473084"/>
                </a:cubicBezTo>
                <a:lnTo>
                  <a:pt x="2838450" y="3816518"/>
                </a:lnTo>
                <a:cubicBezTo>
                  <a:pt x="2838450" y="4077795"/>
                  <a:pt x="2626643" y="4289602"/>
                  <a:pt x="2365366" y="4289602"/>
                </a:cubicBezTo>
                <a:lnTo>
                  <a:pt x="473084" y="4289602"/>
                </a:lnTo>
                <a:cubicBezTo>
                  <a:pt x="211807" y="4289602"/>
                  <a:pt x="0" y="4077795"/>
                  <a:pt x="0" y="3816518"/>
                </a:cubicBezTo>
                <a:lnTo>
                  <a:pt x="0" y="473084"/>
                </a:lnTo>
                <a:cubicBezTo>
                  <a:pt x="0" y="211807"/>
                  <a:pt x="211807" y="0"/>
                  <a:pt x="473084" y="0"/>
                </a:cubicBezTo>
                <a:close/>
              </a:path>
            </a:pathLst>
          </a:custGeom>
          <a:solidFill>
            <a:schemeClr val="bg1">
              <a:lumMod val="75000"/>
            </a:schemeClr>
          </a:solidFill>
        </p:spPr>
        <p:txBody>
          <a:bodyPr wrap="square">
            <a:noAutofit/>
          </a:bodyPr>
          <a:lstStyle/>
          <a:p>
            <a:endParaRPr lang="en-US"/>
          </a:p>
        </p:txBody>
      </p:sp>
      <p:sp>
        <p:nvSpPr>
          <p:cNvPr id="17" name="Picture Placeholder 16"/>
          <p:cNvSpPr>
            <a:spLocks noGrp="1"/>
          </p:cNvSpPr>
          <p:nvPr>
            <p:ph type="pic" sz="quarter" idx="13"/>
          </p:nvPr>
        </p:nvSpPr>
        <p:spPr>
          <a:xfrm>
            <a:off x="8305800" y="1282523"/>
            <a:ext cx="2838450" cy="4289602"/>
          </a:xfrm>
          <a:custGeom>
            <a:avLst/>
            <a:gdLst>
              <a:gd name="connsiteX0" fmla="*/ 473084 w 2838450"/>
              <a:gd name="connsiteY0" fmla="*/ 0 h 4289602"/>
              <a:gd name="connsiteX1" fmla="*/ 2365366 w 2838450"/>
              <a:gd name="connsiteY1" fmla="*/ 0 h 4289602"/>
              <a:gd name="connsiteX2" fmla="*/ 2838450 w 2838450"/>
              <a:gd name="connsiteY2" fmla="*/ 473084 h 4289602"/>
              <a:gd name="connsiteX3" fmla="*/ 2838450 w 2838450"/>
              <a:gd name="connsiteY3" fmla="*/ 3816518 h 4289602"/>
              <a:gd name="connsiteX4" fmla="*/ 2365366 w 2838450"/>
              <a:gd name="connsiteY4" fmla="*/ 4289602 h 4289602"/>
              <a:gd name="connsiteX5" fmla="*/ 473084 w 2838450"/>
              <a:gd name="connsiteY5" fmla="*/ 4289602 h 4289602"/>
              <a:gd name="connsiteX6" fmla="*/ 0 w 2838450"/>
              <a:gd name="connsiteY6" fmla="*/ 3816518 h 4289602"/>
              <a:gd name="connsiteX7" fmla="*/ 0 w 2838450"/>
              <a:gd name="connsiteY7" fmla="*/ 473084 h 4289602"/>
              <a:gd name="connsiteX8" fmla="*/ 473084 w 2838450"/>
              <a:gd name="connsiteY8" fmla="*/ 0 h 42896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838450" h="4289602">
                <a:moveTo>
                  <a:pt x="473084" y="0"/>
                </a:moveTo>
                <a:lnTo>
                  <a:pt x="2365366" y="0"/>
                </a:lnTo>
                <a:cubicBezTo>
                  <a:pt x="2626643" y="0"/>
                  <a:pt x="2838450" y="211807"/>
                  <a:pt x="2838450" y="473084"/>
                </a:cubicBezTo>
                <a:lnTo>
                  <a:pt x="2838450" y="3816518"/>
                </a:lnTo>
                <a:cubicBezTo>
                  <a:pt x="2838450" y="4077795"/>
                  <a:pt x="2626643" y="4289602"/>
                  <a:pt x="2365366" y="4289602"/>
                </a:cubicBezTo>
                <a:lnTo>
                  <a:pt x="473084" y="4289602"/>
                </a:lnTo>
                <a:cubicBezTo>
                  <a:pt x="211807" y="4289602"/>
                  <a:pt x="0" y="4077795"/>
                  <a:pt x="0" y="3816518"/>
                </a:cubicBezTo>
                <a:lnTo>
                  <a:pt x="0" y="473084"/>
                </a:lnTo>
                <a:cubicBezTo>
                  <a:pt x="0" y="211807"/>
                  <a:pt x="211807" y="0"/>
                  <a:pt x="473084" y="0"/>
                </a:cubicBezTo>
                <a:close/>
              </a:path>
            </a:pathLst>
          </a:custGeom>
          <a:solidFill>
            <a:schemeClr val="bg1">
              <a:lumMod val="75000"/>
            </a:schemeClr>
          </a:solidFill>
        </p:spPr>
        <p:txBody>
          <a:bodyPr wrap="square">
            <a:no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281371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/>
          <p:cNvSpPr>
            <a:spLocks noGrp="1"/>
          </p:cNvSpPr>
          <p:nvPr>
            <p:ph type="pic" sz="quarter" idx="11"/>
          </p:nvPr>
        </p:nvSpPr>
        <p:spPr>
          <a:xfrm>
            <a:off x="7294758" y="1599884"/>
            <a:ext cx="5448237" cy="3403830"/>
          </a:xfrm>
          <a:custGeom>
            <a:avLst/>
            <a:gdLst>
              <a:gd name="connsiteX0" fmla="*/ 0 w 5448237"/>
              <a:gd name="connsiteY0" fmla="*/ 0 h 3403830"/>
              <a:gd name="connsiteX1" fmla="*/ 5448237 w 5448237"/>
              <a:gd name="connsiteY1" fmla="*/ 0 h 3403830"/>
              <a:gd name="connsiteX2" fmla="*/ 5448237 w 5448237"/>
              <a:gd name="connsiteY2" fmla="*/ 3403830 h 3403830"/>
              <a:gd name="connsiteX3" fmla="*/ 0 w 5448237"/>
              <a:gd name="connsiteY3" fmla="*/ 3403830 h 34038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448237" h="3403830">
                <a:moveTo>
                  <a:pt x="0" y="0"/>
                </a:moveTo>
                <a:lnTo>
                  <a:pt x="5448237" y="0"/>
                </a:lnTo>
                <a:lnTo>
                  <a:pt x="5448237" y="3403830"/>
                </a:lnTo>
                <a:lnTo>
                  <a:pt x="0" y="3403830"/>
                </a:lnTo>
                <a:close/>
              </a:path>
            </a:pathLst>
          </a:custGeom>
          <a:solidFill>
            <a:schemeClr val="bg1">
              <a:lumMod val="75000"/>
            </a:schemeClr>
          </a:solidFill>
        </p:spPr>
        <p:txBody>
          <a:bodyPr wrap="square">
            <a:noAutofit/>
          </a:bodyPr>
          <a:lstStyle/>
          <a:p>
            <a:endParaRPr lang="en-US"/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0"/>
          </p:nvPr>
        </p:nvSpPr>
        <p:spPr>
          <a:xfrm>
            <a:off x="6417227" y="1378577"/>
            <a:ext cx="1559749" cy="2764586"/>
          </a:xfrm>
          <a:custGeom>
            <a:avLst/>
            <a:gdLst>
              <a:gd name="connsiteX0" fmla="*/ 0 w 1559749"/>
              <a:gd name="connsiteY0" fmla="*/ 0 h 2764586"/>
              <a:gd name="connsiteX1" fmla="*/ 1559749 w 1559749"/>
              <a:gd name="connsiteY1" fmla="*/ 0 h 2764586"/>
              <a:gd name="connsiteX2" fmla="*/ 1559749 w 1559749"/>
              <a:gd name="connsiteY2" fmla="*/ 2764586 h 2764586"/>
              <a:gd name="connsiteX3" fmla="*/ 0 w 1559749"/>
              <a:gd name="connsiteY3" fmla="*/ 2764586 h 27645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59749" h="2764586">
                <a:moveTo>
                  <a:pt x="0" y="0"/>
                </a:moveTo>
                <a:lnTo>
                  <a:pt x="1559749" y="0"/>
                </a:lnTo>
                <a:lnTo>
                  <a:pt x="1559749" y="2764586"/>
                </a:lnTo>
                <a:lnTo>
                  <a:pt x="0" y="2764586"/>
                </a:lnTo>
                <a:close/>
              </a:path>
            </a:pathLst>
          </a:custGeom>
          <a:solidFill>
            <a:schemeClr val="bg1">
              <a:lumMod val="75000"/>
            </a:schemeClr>
          </a:solidFill>
        </p:spPr>
        <p:txBody>
          <a:bodyPr wrap="square">
            <a:no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851876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5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6800850" y="0"/>
            <a:ext cx="4343400" cy="5581649"/>
          </a:xfrm>
          <a:custGeom>
            <a:avLst/>
            <a:gdLst>
              <a:gd name="connsiteX0" fmla="*/ 0 w 4343400"/>
              <a:gd name="connsiteY0" fmla="*/ 0 h 5581649"/>
              <a:gd name="connsiteX1" fmla="*/ 4343400 w 4343400"/>
              <a:gd name="connsiteY1" fmla="*/ 0 h 5581649"/>
              <a:gd name="connsiteX2" fmla="*/ 4343400 w 4343400"/>
              <a:gd name="connsiteY2" fmla="*/ 4857735 h 5581649"/>
              <a:gd name="connsiteX3" fmla="*/ 3619486 w 4343400"/>
              <a:gd name="connsiteY3" fmla="*/ 5581649 h 5581649"/>
              <a:gd name="connsiteX4" fmla="*/ 723914 w 4343400"/>
              <a:gd name="connsiteY4" fmla="*/ 5581649 h 5581649"/>
              <a:gd name="connsiteX5" fmla="*/ 0 w 4343400"/>
              <a:gd name="connsiteY5" fmla="*/ 4857735 h 55816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343400" h="5581649">
                <a:moveTo>
                  <a:pt x="0" y="0"/>
                </a:moveTo>
                <a:lnTo>
                  <a:pt x="4343400" y="0"/>
                </a:lnTo>
                <a:lnTo>
                  <a:pt x="4343400" y="4857735"/>
                </a:lnTo>
                <a:cubicBezTo>
                  <a:pt x="4343400" y="5257542"/>
                  <a:pt x="4019293" y="5581649"/>
                  <a:pt x="3619486" y="5581649"/>
                </a:cubicBezTo>
                <a:lnTo>
                  <a:pt x="723914" y="5581649"/>
                </a:lnTo>
                <a:cubicBezTo>
                  <a:pt x="324107" y="5581649"/>
                  <a:pt x="0" y="5257542"/>
                  <a:pt x="0" y="4857735"/>
                </a:cubicBezTo>
                <a:close/>
              </a:path>
            </a:pathLst>
          </a:custGeom>
          <a:solidFill>
            <a:schemeClr val="bg1">
              <a:lumMod val="75000"/>
            </a:schemeClr>
          </a:solidFill>
        </p:spPr>
        <p:txBody>
          <a:bodyPr wrap="square">
            <a:no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707042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6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6272272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7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6658185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8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7206389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/>
          <p:cNvSpPr>
            <a:spLocks noGrp="1"/>
          </p:cNvSpPr>
          <p:nvPr>
            <p:ph type="pic" sz="quarter" idx="10"/>
          </p:nvPr>
        </p:nvSpPr>
        <p:spPr>
          <a:xfrm>
            <a:off x="8081203" y="1091890"/>
            <a:ext cx="2845768" cy="2845770"/>
          </a:xfrm>
          <a:custGeom>
            <a:avLst/>
            <a:gdLst>
              <a:gd name="connsiteX0" fmla="*/ 1422884 w 2845768"/>
              <a:gd name="connsiteY0" fmla="*/ 0 h 2845770"/>
              <a:gd name="connsiteX1" fmla="*/ 2845768 w 2845768"/>
              <a:gd name="connsiteY1" fmla="*/ 1422885 h 2845770"/>
              <a:gd name="connsiteX2" fmla="*/ 1422884 w 2845768"/>
              <a:gd name="connsiteY2" fmla="*/ 2845770 h 2845770"/>
              <a:gd name="connsiteX3" fmla="*/ 0 w 2845768"/>
              <a:gd name="connsiteY3" fmla="*/ 1422885 h 2845770"/>
              <a:gd name="connsiteX4" fmla="*/ 1422884 w 2845768"/>
              <a:gd name="connsiteY4" fmla="*/ 0 h 28457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845768" h="2845770">
                <a:moveTo>
                  <a:pt x="1422884" y="0"/>
                </a:moveTo>
                <a:cubicBezTo>
                  <a:pt x="2208721" y="0"/>
                  <a:pt x="2845768" y="637047"/>
                  <a:pt x="2845768" y="1422885"/>
                </a:cubicBezTo>
                <a:cubicBezTo>
                  <a:pt x="2845768" y="2208723"/>
                  <a:pt x="2208721" y="2845770"/>
                  <a:pt x="1422884" y="2845770"/>
                </a:cubicBezTo>
                <a:cubicBezTo>
                  <a:pt x="637047" y="2845770"/>
                  <a:pt x="0" y="2208723"/>
                  <a:pt x="0" y="1422885"/>
                </a:cubicBezTo>
                <a:cubicBezTo>
                  <a:pt x="0" y="637047"/>
                  <a:pt x="637047" y="0"/>
                  <a:pt x="1422884" y="0"/>
                </a:cubicBezTo>
                <a:close/>
              </a:path>
            </a:pathLst>
          </a:custGeom>
          <a:solidFill>
            <a:schemeClr val="bg1">
              <a:lumMod val="75000"/>
            </a:schemeClr>
          </a:solidFill>
        </p:spPr>
        <p:txBody>
          <a:bodyPr wrap="square">
            <a:noAutofit/>
          </a:bodyPr>
          <a:lstStyle/>
          <a:p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1"/>
          </p:nvPr>
        </p:nvSpPr>
        <p:spPr>
          <a:xfrm>
            <a:off x="6337316" y="2945955"/>
            <a:ext cx="2845768" cy="2845770"/>
          </a:xfrm>
          <a:custGeom>
            <a:avLst/>
            <a:gdLst>
              <a:gd name="connsiteX0" fmla="*/ 1422884 w 2845768"/>
              <a:gd name="connsiteY0" fmla="*/ 0 h 2845770"/>
              <a:gd name="connsiteX1" fmla="*/ 2845768 w 2845768"/>
              <a:gd name="connsiteY1" fmla="*/ 1422885 h 2845770"/>
              <a:gd name="connsiteX2" fmla="*/ 1422884 w 2845768"/>
              <a:gd name="connsiteY2" fmla="*/ 2845770 h 2845770"/>
              <a:gd name="connsiteX3" fmla="*/ 0 w 2845768"/>
              <a:gd name="connsiteY3" fmla="*/ 1422885 h 2845770"/>
              <a:gd name="connsiteX4" fmla="*/ 1422884 w 2845768"/>
              <a:gd name="connsiteY4" fmla="*/ 0 h 28457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845768" h="2845770">
                <a:moveTo>
                  <a:pt x="1422884" y="0"/>
                </a:moveTo>
                <a:cubicBezTo>
                  <a:pt x="2208721" y="0"/>
                  <a:pt x="2845768" y="637047"/>
                  <a:pt x="2845768" y="1422885"/>
                </a:cubicBezTo>
                <a:cubicBezTo>
                  <a:pt x="2845768" y="2208723"/>
                  <a:pt x="2208721" y="2845770"/>
                  <a:pt x="1422884" y="2845770"/>
                </a:cubicBezTo>
                <a:cubicBezTo>
                  <a:pt x="637047" y="2845770"/>
                  <a:pt x="0" y="2208723"/>
                  <a:pt x="0" y="1422885"/>
                </a:cubicBezTo>
                <a:cubicBezTo>
                  <a:pt x="0" y="637047"/>
                  <a:pt x="637047" y="0"/>
                  <a:pt x="1422884" y="0"/>
                </a:cubicBezTo>
                <a:close/>
              </a:path>
            </a:pathLst>
          </a:custGeom>
          <a:solidFill>
            <a:schemeClr val="bg1">
              <a:lumMod val="75000"/>
            </a:schemeClr>
          </a:solidFill>
        </p:spPr>
        <p:txBody>
          <a:bodyPr wrap="square">
            <a:no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083870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0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5022294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9219986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9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0907889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1066800" y="0"/>
            <a:ext cx="10096500" cy="4152900"/>
          </a:xfrm>
          <a:custGeom>
            <a:avLst/>
            <a:gdLst>
              <a:gd name="connsiteX0" fmla="*/ 0 w 10096500"/>
              <a:gd name="connsiteY0" fmla="*/ 0 h 4152900"/>
              <a:gd name="connsiteX1" fmla="*/ 10096500 w 10096500"/>
              <a:gd name="connsiteY1" fmla="*/ 0 h 4152900"/>
              <a:gd name="connsiteX2" fmla="*/ 10096500 w 10096500"/>
              <a:gd name="connsiteY2" fmla="*/ 3460736 h 4152900"/>
              <a:gd name="connsiteX3" fmla="*/ 9404336 w 10096500"/>
              <a:gd name="connsiteY3" fmla="*/ 4152900 h 4152900"/>
              <a:gd name="connsiteX4" fmla="*/ 692164 w 10096500"/>
              <a:gd name="connsiteY4" fmla="*/ 4152900 h 4152900"/>
              <a:gd name="connsiteX5" fmla="*/ 0 w 10096500"/>
              <a:gd name="connsiteY5" fmla="*/ 3460736 h 41529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096500" h="4152900">
                <a:moveTo>
                  <a:pt x="0" y="0"/>
                </a:moveTo>
                <a:lnTo>
                  <a:pt x="10096500" y="0"/>
                </a:lnTo>
                <a:lnTo>
                  <a:pt x="10096500" y="3460736"/>
                </a:lnTo>
                <a:cubicBezTo>
                  <a:pt x="10096500" y="3843008"/>
                  <a:pt x="9786608" y="4152900"/>
                  <a:pt x="9404336" y="4152900"/>
                </a:cubicBezTo>
                <a:lnTo>
                  <a:pt x="692164" y="4152900"/>
                </a:lnTo>
                <a:cubicBezTo>
                  <a:pt x="309892" y="4152900"/>
                  <a:pt x="0" y="3843008"/>
                  <a:pt x="0" y="3460736"/>
                </a:cubicBezTo>
                <a:close/>
              </a:path>
            </a:pathLst>
          </a:custGeom>
          <a:solidFill>
            <a:schemeClr val="bg1">
              <a:lumMod val="75000"/>
            </a:schemeClr>
          </a:solidFill>
        </p:spPr>
        <p:txBody>
          <a:bodyPr wrap="square">
            <a:no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013392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632875" y="0"/>
            <a:ext cx="6501929" cy="6858000"/>
          </a:xfrm>
          <a:custGeom>
            <a:avLst/>
            <a:gdLst>
              <a:gd name="connsiteX0" fmla="*/ 0 w 6501929"/>
              <a:gd name="connsiteY0" fmla="*/ 0 h 6858000"/>
              <a:gd name="connsiteX1" fmla="*/ 6501929 w 6501929"/>
              <a:gd name="connsiteY1" fmla="*/ 0 h 6858000"/>
              <a:gd name="connsiteX2" fmla="*/ 6501929 w 6501929"/>
              <a:gd name="connsiteY2" fmla="*/ 6858000 h 6858000"/>
              <a:gd name="connsiteX3" fmla="*/ 0 w 6501929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501929" h="6858000">
                <a:moveTo>
                  <a:pt x="0" y="0"/>
                </a:moveTo>
                <a:lnTo>
                  <a:pt x="6501929" y="0"/>
                </a:lnTo>
                <a:lnTo>
                  <a:pt x="6501929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lumMod val="75000"/>
            </a:schemeClr>
          </a:solidFill>
        </p:spPr>
        <p:txBody>
          <a:bodyPr wrap="square">
            <a:no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95221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/>
          <p:cNvSpPr>
            <a:spLocks noGrp="1"/>
          </p:cNvSpPr>
          <p:nvPr>
            <p:ph type="pic" sz="quarter" idx="10"/>
          </p:nvPr>
        </p:nvSpPr>
        <p:spPr>
          <a:xfrm>
            <a:off x="1044398" y="1282523"/>
            <a:ext cx="2402703" cy="4289602"/>
          </a:xfrm>
          <a:custGeom>
            <a:avLst/>
            <a:gdLst>
              <a:gd name="connsiteX0" fmla="*/ 400459 w 2402703"/>
              <a:gd name="connsiteY0" fmla="*/ 0 h 4289602"/>
              <a:gd name="connsiteX1" fmla="*/ 2002244 w 2402703"/>
              <a:gd name="connsiteY1" fmla="*/ 0 h 4289602"/>
              <a:gd name="connsiteX2" fmla="*/ 2402703 w 2402703"/>
              <a:gd name="connsiteY2" fmla="*/ 400459 h 4289602"/>
              <a:gd name="connsiteX3" fmla="*/ 2402703 w 2402703"/>
              <a:gd name="connsiteY3" fmla="*/ 3889143 h 4289602"/>
              <a:gd name="connsiteX4" fmla="*/ 2002244 w 2402703"/>
              <a:gd name="connsiteY4" fmla="*/ 4289602 h 4289602"/>
              <a:gd name="connsiteX5" fmla="*/ 400459 w 2402703"/>
              <a:gd name="connsiteY5" fmla="*/ 4289602 h 4289602"/>
              <a:gd name="connsiteX6" fmla="*/ 0 w 2402703"/>
              <a:gd name="connsiteY6" fmla="*/ 3889143 h 4289602"/>
              <a:gd name="connsiteX7" fmla="*/ 0 w 2402703"/>
              <a:gd name="connsiteY7" fmla="*/ 400459 h 4289602"/>
              <a:gd name="connsiteX8" fmla="*/ 400459 w 2402703"/>
              <a:gd name="connsiteY8" fmla="*/ 0 h 42896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402703" h="4289602">
                <a:moveTo>
                  <a:pt x="400459" y="0"/>
                </a:moveTo>
                <a:lnTo>
                  <a:pt x="2002244" y="0"/>
                </a:lnTo>
                <a:cubicBezTo>
                  <a:pt x="2223411" y="0"/>
                  <a:pt x="2402703" y="179292"/>
                  <a:pt x="2402703" y="400459"/>
                </a:cubicBezTo>
                <a:lnTo>
                  <a:pt x="2402703" y="3889143"/>
                </a:lnTo>
                <a:cubicBezTo>
                  <a:pt x="2402703" y="4110310"/>
                  <a:pt x="2223411" y="4289602"/>
                  <a:pt x="2002244" y="4289602"/>
                </a:cubicBezTo>
                <a:lnTo>
                  <a:pt x="400459" y="4289602"/>
                </a:lnTo>
                <a:cubicBezTo>
                  <a:pt x="179292" y="4289602"/>
                  <a:pt x="0" y="4110310"/>
                  <a:pt x="0" y="3889143"/>
                </a:cubicBezTo>
                <a:lnTo>
                  <a:pt x="0" y="400459"/>
                </a:lnTo>
                <a:cubicBezTo>
                  <a:pt x="0" y="179292"/>
                  <a:pt x="179292" y="0"/>
                  <a:pt x="400459" y="0"/>
                </a:cubicBezTo>
                <a:close/>
              </a:path>
            </a:pathLst>
          </a:custGeom>
          <a:solidFill>
            <a:schemeClr val="bg1">
              <a:lumMod val="75000"/>
            </a:schemeClr>
          </a:solidFill>
        </p:spPr>
        <p:txBody>
          <a:bodyPr wrap="square">
            <a:noAutofit/>
          </a:bodyPr>
          <a:lstStyle/>
          <a:p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1"/>
          </p:nvPr>
        </p:nvSpPr>
        <p:spPr>
          <a:xfrm>
            <a:off x="3693297" y="2024071"/>
            <a:ext cx="2402703" cy="4289602"/>
          </a:xfrm>
          <a:custGeom>
            <a:avLst/>
            <a:gdLst>
              <a:gd name="connsiteX0" fmla="*/ 400459 w 2402703"/>
              <a:gd name="connsiteY0" fmla="*/ 0 h 4289602"/>
              <a:gd name="connsiteX1" fmla="*/ 2002244 w 2402703"/>
              <a:gd name="connsiteY1" fmla="*/ 0 h 4289602"/>
              <a:gd name="connsiteX2" fmla="*/ 2402703 w 2402703"/>
              <a:gd name="connsiteY2" fmla="*/ 400459 h 4289602"/>
              <a:gd name="connsiteX3" fmla="*/ 2402703 w 2402703"/>
              <a:gd name="connsiteY3" fmla="*/ 3889143 h 4289602"/>
              <a:gd name="connsiteX4" fmla="*/ 2002244 w 2402703"/>
              <a:gd name="connsiteY4" fmla="*/ 4289602 h 4289602"/>
              <a:gd name="connsiteX5" fmla="*/ 400459 w 2402703"/>
              <a:gd name="connsiteY5" fmla="*/ 4289602 h 4289602"/>
              <a:gd name="connsiteX6" fmla="*/ 0 w 2402703"/>
              <a:gd name="connsiteY6" fmla="*/ 3889143 h 4289602"/>
              <a:gd name="connsiteX7" fmla="*/ 0 w 2402703"/>
              <a:gd name="connsiteY7" fmla="*/ 400459 h 4289602"/>
              <a:gd name="connsiteX8" fmla="*/ 400459 w 2402703"/>
              <a:gd name="connsiteY8" fmla="*/ 0 h 42896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402703" h="4289602">
                <a:moveTo>
                  <a:pt x="400459" y="0"/>
                </a:moveTo>
                <a:lnTo>
                  <a:pt x="2002244" y="0"/>
                </a:lnTo>
                <a:cubicBezTo>
                  <a:pt x="2223411" y="0"/>
                  <a:pt x="2402703" y="179292"/>
                  <a:pt x="2402703" y="400459"/>
                </a:cubicBezTo>
                <a:lnTo>
                  <a:pt x="2402703" y="3889143"/>
                </a:lnTo>
                <a:cubicBezTo>
                  <a:pt x="2402703" y="4110310"/>
                  <a:pt x="2223411" y="4289602"/>
                  <a:pt x="2002244" y="4289602"/>
                </a:cubicBezTo>
                <a:lnTo>
                  <a:pt x="400459" y="4289602"/>
                </a:lnTo>
                <a:cubicBezTo>
                  <a:pt x="179292" y="4289602"/>
                  <a:pt x="0" y="4110310"/>
                  <a:pt x="0" y="3889143"/>
                </a:cubicBezTo>
                <a:lnTo>
                  <a:pt x="0" y="400459"/>
                </a:lnTo>
                <a:cubicBezTo>
                  <a:pt x="0" y="179292"/>
                  <a:pt x="179292" y="0"/>
                  <a:pt x="400459" y="0"/>
                </a:cubicBezTo>
                <a:close/>
              </a:path>
            </a:pathLst>
          </a:custGeom>
          <a:solidFill>
            <a:schemeClr val="bg1">
              <a:lumMod val="75000"/>
            </a:schemeClr>
          </a:solidFill>
        </p:spPr>
        <p:txBody>
          <a:bodyPr wrap="square">
            <a:no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5786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/>
          <p:cNvSpPr>
            <a:spLocks noGrp="1"/>
          </p:cNvSpPr>
          <p:nvPr>
            <p:ph type="pic" sz="quarter" idx="10"/>
          </p:nvPr>
        </p:nvSpPr>
        <p:spPr>
          <a:xfrm>
            <a:off x="5764941" y="1225802"/>
            <a:ext cx="2171878" cy="2171878"/>
          </a:xfrm>
          <a:custGeom>
            <a:avLst/>
            <a:gdLst>
              <a:gd name="connsiteX0" fmla="*/ 361987 w 2171878"/>
              <a:gd name="connsiteY0" fmla="*/ 0 h 2171878"/>
              <a:gd name="connsiteX1" fmla="*/ 1809891 w 2171878"/>
              <a:gd name="connsiteY1" fmla="*/ 0 h 2171878"/>
              <a:gd name="connsiteX2" fmla="*/ 2171878 w 2171878"/>
              <a:gd name="connsiteY2" fmla="*/ 361987 h 2171878"/>
              <a:gd name="connsiteX3" fmla="*/ 2171878 w 2171878"/>
              <a:gd name="connsiteY3" fmla="*/ 1809891 h 2171878"/>
              <a:gd name="connsiteX4" fmla="*/ 1809891 w 2171878"/>
              <a:gd name="connsiteY4" fmla="*/ 2171878 h 2171878"/>
              <a:gd name="connsiteX5" fmla="*/ 361987 w 2171878"/>
              <a:gd name="connsiteY5" fmla="*/ 2171878 h 2171878"/>
              <a:gd name="connsiteX6" fmla="*/ 0 w 2171878"/>
              <a:gd name="connsiteY6" fmla="*/ 1809891 h 2171878"/>
              <a:gd name="connsiteX7" fmla="*/ 0 w 2171878"/>
              <a:gd name="connsiteY7" fmla="*/ 361987 h 2171878"/>
              <a:gd name="connsiteX8" fmla="*/ 361987 w 2171878"/>
              <a:gd name="connsiteY8" fmla="*/ 0 h 21718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171878" h="2171878">
                <a:moveTo>
                  <a:pt x="361987" y="0"/>
                </a:moveTo>
                <a:lnTo>
                  <a:pt x="1809891" y="0"/>
                </a:lnTo>
                <a:cubicBezTo>
                  <a:pt x="2009811" y="0"/>
                  <a:pt x="2171878" y="162067"/>
                  <a:pt x="2171878" y="361987"/>
                </a:cubicBezTo>
                <a:lnTo>
                  <a:pt x="2171878" y="1809891"/>
                </a:lnTo>
                <a:cubicBezTo>
                  <a:pt x="2171878" y="2009811"/>
                  <a:pt x="2009811" y="2171878"/>
                  <a:pt x="1809891" y="2171878"/>
                </a:cubicBezTo>
                <a:lnTo>
                  <a:pt x="361987" y="2171878"/>
                </a:lnTo>
                <a:cubicBezTo>
                  <a:pt x="162067" y="2171878"/>
                  <a:pt x="0" y="2009811"/>
                  <a:pt x="0" y="1809891"/>
                </a:cubicBezTo>
                <a:lnTo>
                  <a:pt x="0" y="361987"/>
                </a:lnTo>
                <a:cubicBezTo>
                  <a:pt x="0" y="162067"/>
                  <a:pt x="162067" y="0"/>
                  <a:pt x="361987" y="0"/>
                </a:cubicBezTo>
                <a:close/>
              </a:path>
            </a:pathLst>
          </a:custGeom>
          <a:solidFill>
            <a:schemeClr val="bg1">
              <a:lumMod val="75000"/>
            </a:schemeClr>
          </a:solidFill>
        </p:spPr>
        <p:txBody>
          <a:bodyPr wrap="square">
            <a:noAutofit/>
          </a:bodyPr>
          <a:lstStyle/>
          <a:p>
            <a:endParaRPr lang="en-US"/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1"/>
          </p:nvPr>
        </p:nvSpPr>
        <p:spPr>
          <a:xfrm>
            <a:off x="8124682" y="1225803"/>
            <a:ext cx="2171878" cy="2171878"/>
          </a:xfrm>
          <a:custGeom>
            <a:avLst/>
            <a:gdLst>
              <a:gd name="connsiteX0" fmla="*/ 361987 w 2171878"/>
              <a:gd name="connsiteY0" fmla="*/ 0 h 2171878"/>
              <a:gd name="connsiteX1" fmla="*/ 1809891 w 2171878"/>
              <a:gd name="connsiteY1" fmla="*/ 0 h 2171878"/>
              <a:gd name="connsiteX2" fmla="*/ 2171878 w 2171878"/>
              <a:gd name="connsiteY2" fmla="*/ 361987 h 2171878"/>
              <a:gd name="connsiteX3" fmla="*/ 2171878 w 2171878"/>
              <a:gd name="connsiteY3" fmla="*/ 1809891 h 2171878"/>
              <a:gd name="connsiteX4" fmla="*/ 1809891 w 2171878"/>
              <a:gd name="connsiteY4" fmla="*/ 2171878 h 2171878"/>
              <a:gd name="connsiteX5" fmla="*/ 361987 w 2171878"/>
              <a:gd name="connsiteY5" fmla="*/ 2171878 h 2171878"/>
              <a:gd name="connsiteX6" fmla="*/ 0 w 2171878"/>
              <a:gd name="connsiteY6" fmla="*/ 1809891 h 2171878"/>
              <a:gd name="connsiteX7" fmla="*/ 0 w 2171878"/>
              <a:gd name="connsiteY7" fmla="*/ 361987 h 2171878"/>
              <a:gd name="connsiteX8" fmla="*/ 361987 w 2171878"/>
              <a:gd name="connsiteY8" fmla="*/ 0 h 21718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171878" h="2171878">
                <a:moveTo>
                  <a:pt x="361987" y="0"/>
                </a:moveTo>
                <a:lnTo>
                  <a:pt x="1809891" y="0"/>
                </a:lnTo>
                <a:cubicBezTo>
                  <a:pt x="2009811" y="0"/>
                  <a:pt x="2171878" y="162067"/>
                  <a:pt x="2171878" y="361987"/>
                </a:cubicBezTo>
                <a:lnTo>
                  <a:pt x="2171878" y="1809891"/>
                </a:lnTo>
                <a:cubicBezTo>
                  <a:pt x="2171878" y="2009811"/>
                  <a:pt x="2009811" y="2171878"/>
                  <a:pt x="1809891" y="2171878"/>
                </a:cubicBezTo>
                <a:lnTo>
                  <a:pt x="361987" y="2171878"/>
                </a:lnTo>
                <a:cubicBezTo>
                  <a:pt x="162067" y="2171878"/>
                  <a:pt x="0" y="2009811"/>
                  <a:pt x="0" y="1809891"/>
                </a:cubicBezTo>
                <a:lnTo>
                  <a:pt x="0" y="361987"/>
                </a:lnTo>
                <a:cubicBezTo>
                  <a:pt x="0" y="162067"/>
                  <a:pt x="162067" y="0"/>
                  <a:pt x="361987" y="0"/>
                </a:cubicBezTo>
                <a:close/>
              </a:path>
            </a:pathLst>
          </a:custGeom>
          <a:solidFill>
            <a:schemeClr val="bg1">
              <a:lumMod val="75000"/>
            </a:schemeClr>
          </a:solidFill>
        </p:spPr>
        <p:txBody>
          <a:bodyPr wrap="square">
            <a:noAutofit/>
          </a:bodyPr>
          <a:lstStyle/>
          <a:p>
            <a:endParaRPr lang="en-US"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2"/>
          </p:nvPr>
        </p:nvSpPr>
        <p:spPr>
          <a:xfrm>
            <a:off x="10484423" y="1225804"/>
            <a:ext cx="2171878" cy="2171878"/>
          </a:xfrm>
          <a:custGeom>
            <a:avLst/>
            <a:gdLst>
              <a:gd name="connsiteX0" fmla="*/ 361987 w 2171878"/>
              <a:gd name="connsiteY0" fmla="*/ 0 h 2171878"/>
              <a:gd name="connsiteX1" fmla="*/ 1809891 w 2171878"/>
              <a:gd name="connsiteY1" fmla="*/ 0 h 2171878"/>
              <a:gd name="connsiteX2" fmla="*/ 2171878 w 2171878"/>
              <a:gd name="connsiteY2" fmla="*/ 361987 h 2171878"/>
              <a:gd name="connsiteX3" fmla="*/ 2171878 w 2171878"/>
              <a:gd name="connsiteY3" fmla="*/ 1809891 h 2171878"/>
              <a:gd name="connsiteX4" fmla="*/ 1809891 w 2171878"/>
              <a:gd name="connsiteY4" fmla="*/ 2171878 h 2171878"/>
              <a:gd name="connsiteX5" fmla="*/ 361987 w 2171878"/>
              <a:gd name="connsiteY5" fmla="*/ 2171878 h 2171878"/>
              <a:gd name="connsiteX6" fmla="*/ 0 w 2171878"/>
              <a:gd name="connsiteY6" fmla="*/ 1809891 h 2171878"/>
              <a:gd name="connsiteX7" fmla="*/ 0 w 2171878"/>
              <a:gd name="connsiteY7" fmla="*/ 361987 h 2171878"/>
              <a:gd name="connsiteX8" fmla="*/ 361987 w 2171878"/>
              <a:gd name="connsiteY8" fmla="*/ 0 h 21718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171878" h="2171878">
                <a:moveTo>
                  <a:pt x="361987" y="0"/>
                </a:moveTo>
                <a:lnTo>
                  <a:pt x="1809891" y="0"/>
                </a:lnTo>
                <a:cubicBezTo>
                  <a:pt x="2009811" y="0"/>
                  <a:pt x="2171878" y="162067"/>
                  <a:pt x="2171878" y="361987"/>
                </a:cubicBezTo>
                <a:lnTo>
                  <a:pt x="2171878" y="1809891"/>
                </a:lnTo>
                <a:cubicBezTo>
                  <a:pt x="2171878" y="2009811"/>
                  <a:pt x="2009811" y="2171878"/>
                  <a:pt x="1809891" y="2171878"/>
                </a:cubicBezTo>
                <a:lnTo>
                  <a:pt x="361987" y="2171878"/>
                </a:lnTo>
                <a:cubicBezTo>
                  <a:pt x="162067" y="2171878"/>
                  <a:pt x="0" y="2009811"/>
                  <a:pt x="0" y="1809891"/>
                </a:cubicBezTo>
                <a:lnTo>
                  <a:pt x="0" y="361987"/>
                </a:lnTo>
                <a:cubicBezTo>
                  <a:pt x="0" y="162067"/>
                  <a:pt x="162067" y="0"/>
                  <a:pt x="361987" y="0"/>
                </a:cubicBezTo>
                <a:close/>
              </a:path>
            </a:pathLst>
          </a:custGeom>
          <a:solidFill>
            <a:schemeClr val="bg1">
              <a:lumMod val="75000"/>
            </a:schemeClr>
          </a:solidFill>
        </p:spPr>
        <p:txBody>
          <a:bodyPr wrap="square">
            <a:no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159295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11"/>
          <p:cNvSpPr>
            <a:spLocks noGrp="1"/>
          </p:cNvSpPr>
          <p:nvPr>
            <p:ph type="pic" sz="quarter" idx="12"/>
          </p:nvPr>
        </p:nvSpPr>
        <p:spPr>
          <a:xfrm rot="19800000">
            <a:off x="196310" y="1128368"/>
            <a:ext cx="2005662" cy="4289601"/>
          </a:xfrm>
          <a:custGeom>
            <a:avLst/>
            <a:gdLst>
              <a:gd name="connsiteX0" fmla="*/ 1480840 w 2005662"/>
              <a:gd name="connsiteY0" fmla="*/ 121036 h 4289601"/>
              <a:gd name="connsiteX1" fmla="*/ 2005662 w 2005662"/>
              <a:gd name="connsiteY1" fmla="*/ 1002831 h 4289601"/>
              <a:gd name="connsiteX2" fmla="*/ 2005662 w 2005662"/>
              <a:gd name="connsiteY2" fmla="*/ 3286770 h 4289601"/>
              <a:gd name="connsiteX3" fmla="*/ 1002831 w 2005662"/>
              <a:gd name="connsiteY3" fmla="*/ 4289601 h 4289601"/>
              <a:gd name="connsiteX4" fmla="*/ 0 w 2005662"/>
              <a:gd name="connsiteY4" fmla="*/ 3286770 h 4289601"/>
              <a:gd name="connsiteX5" fmla="*/ 0 w 2005662"/>
              <a:gd name="connsiteY5" fmla="*/ 1002831 h 4289601"/>
              <a:gd name="connsiteX6" fmla="*/ 1002831 w 2005662"/>
              <a:gd name="connsiteY6" fmla="*/ 0 h 4289601"/>
              <a:gd name="connsiteX7" fmla="*/ 1480840 w 2005662"/>
              <a:gd name="connsiteY7" fmla="*/ 121036 h 42896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005662" h="4289601">
                <a:moveTo>
                  <a:pt x="1480840" y="121036"/>
                </a:moveTo>
                <a:cubicBezTo>
                  <a:pt x="1793447" y="290855"/>
                  <a:pt x="2005662" y="622060"/>
                  <a:pt x="2005662" y="1002831"/>
                </a:cubicBezTo>
                <a:lnTo>
                  <a:pt x="2005662" y="3286770"/>
                </a:lnTo>
                <a:cubicBezTo>
                  <a:pt x="2005662" y="3840618"/>
                  <a:pt x="1556679" y="4289601"/>
                  <a:pt x="1002831" y="4289601"/>
                </a:cubicBezTo>
                <a:cubicBezTo>
                  <a:pt x="448983" y="4289601"/>
                  <a:pt x="0" y="3840619"/>
                  <a:pt x="0" y="3286770"/>
                </a:cubicBezTo>
                <a:lnTo>
                  <a:pt x="0" y="1002831"/>
                </a:lnTo>
                <a:cubicBezTo>
                  <a:pt x="0" y="448982"/>
                  <a:pt x="448983" y="0"/>
                  <a:pt x="1002831" y="0"/>
                </a:cubicBezTo>
                <a:cubicBezTo>
                  <a:pt x="1175909" y="0"/>
                  <a:pt x="1338745" y="43846"/>
                  <a:pt x="1480840" y="121036"/>
                </a:cubicBezTo>
                <a:close/>
              </a:path>
            </a:pathLst>
          </a:custGeom>
          <a:solidFill>
            <a:schemeClr val="bg1">
              <a:lumMod val="75000"/>
            </a:schemeClr>
          </a:solidFill>
        </p:spPr>
        <p:txBody>
          <a:bodyPr wrap="square">
            <a:noAutofit/>
          </a:bodyPr>
          <a:lstStyle/>
          <a:p>
            <a:endParaRPr lang="en-US"/>
          </a:p>
        </p:txBody>
      </p:sp>
      <p:sp>
        <p:nvSpPr>
          <p:cNvPr id="14" name="Picture Placeholder 13"/>
          <p:cNvSpPr>
            <a:spLocks noGrp="1"/>
          </p:cNvSpPr>
          <p:nvPr>
            <p:ph type="pic" sz="quarter" idx="13"/>
          </p:nvPr>
        </p:nvSpPr>
        <p:spPr>
          <a:xfrm rot="19800000">
            <a:off x="2889035" y="1433166"/>
            <a:ext cx="2005662" cy="4289602"/>
          </a:xfrm>
          <a:custGeom>
            <a:avLst/>
            <a:gdLst>
              <a:gd name="connsiteX0" fmla="*/ 1480840 w 2005662"/>
              <a:gd name="connsiteY0" fmla="*/ 121037 h 4289602"/>
              <a:gd name="connsiteX1" fmla="*/ 2005662 w 2005662"/>
              <a:gd name="connsiteY1" fmla="*/ 1002831 h 4289602"/>
              <a:gd name="connsiteX2" fmla="*/ 2005662 w 2005662"/>
              <a:gd name="connsiteY2" fmla="*/ 3286771 h 4289602"/>
              <a:gd name="connsiteX3" fmla="*/ 1002831 w 2005662"/>
              <a:gd name="connsiteY3" fmla="*/ 4289602 h 4289602"/>
              <a:gd name="connsiteX4" fmla="*/ 0 w 2005662"/>
              <a:gd name="connsiteY4" fmla="*/ 3286771 h 4289602"/>
              <a:gd name="connsiteX5" fmla="*/ 0 w 2005662"/>
              <a:gd name="connsiteY5" fmla="*/ 1002831 h 4289602"/>
              <a:gd name="connsiteX6" fmla="*/ 1002831 w 2005662"/>
              <a:gd name="connsiteY6" fmla="*/ 0 h 4289602"/>
              <a:gd name="connsiteX7" fmla="*/ 1480840 w 2005662"/>
              <a:gd name="connsiteY7" fmla="*/ 121037 h 42896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005662" h="4289602">
                <a:moveTo>
                  <a:pt x="1480840" y="121037"/>
                </a:moveTo>
                <a:cubicBezTo>
                  <a:pt x="1793447" y="290855"/>
                  <a:pt x="2005662" y="622061"/>
                  <a:pt x="2005662" y="1002831"/>
                </a:cubicBezTo>
                <a:lnTo>
                  <a:pt x="2005662" y="3286771"/>
                </a:lnTo>
                <a:cubicBezTo>
                  <a:pt x="2005662" y="3840619"/>
                  <a:pt x="1556679" y="4289602"/>
                  <a:pt x="1002831" y="4289602"/>
                </a:cubicBezTo>
                <a:cubicBezTo>
                  <a:pt x="448983" y="4289602"/>
                  <a:pt x="0" y="3840619"/>
                  <a:pt x="0" y="3286771"/>
                </a:cubicBezTo>
                <a:lnTo>
                  <a:pt x="0" y="1002831"/>
                </a:lnTo>
                <a:cubicBezTo>
                  <a:pt x="0" y="448983"/>
                  <a:pt x="448983" y="0"/>
                  <a:pt x="1002831" y="0"/>
                </a:cubicBezTo>
                <a:cubicBezTo>
                  <a:pt x="1175908" y="0"/>
                  <a:pt x="1338745" y="43846"/>
                  <a:pt x="1480840" y="121037"/>
                </a:cubicBezTo>
                <a:close/>
              </a:path>
            </a:pathLst>
          </a:custGeom>
          <a:solidFill>
            <a:schemeClr val="bg1">
              <a:lumMod val="75000"/>
            </a:schemeClr>
          </a:solidFill>
        </p:spPr>
        <p:txBody>
          <a:bodyPr wrap="square">
            <a:no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929556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6950600" y="1437301"/>
            <a:ext cx="3945299" cy="3945299"/>
          </a:xfrm>
          <a:custGeom>
            <a:avLst/>
            <a:gdLst>
              <a:gd name="connsiteX0" fmla="*/ 657563 w 3945299"/>
              <a:gd name="connsiteY0" fmla="*/ 0 h 3945299"/>
              <a:gd name="connsiteX1" fmla="*/ 3287736 w 3945299"/>
              <a:gd name="connsiteY1" fmla="*/ 0 h 3945299"/>
              <a:gd name="connsiteX2" fmla="*/ 3945299 w 3945299"/>
              <a:gd name="connsiteY2" fmla="*/ 657563 h 3945299"/>
              <a:gd name="connsiteX3" fmla="*/ 3945299 w 3945299"/>
              <a:gd name="connsiteY3" fmla="*/ 3287736 h 3945299"/>
              <a:gd name="connsiteX4" fmla="*/ 3287736 w 3945299"/>
              <a:gd name="connsiteY4" fmla="*/ 3945299 h 3945299"/>
              <a:gd name="connsiteX5" fmla="*/ 657563 w 3945299"/>
              <a:gd name="connsiteY5" fmla="*/ 3945299 h 3945299"/>
              <a:gd name="connsiteX6" fmla="*/ 0 w 3945299"/>
              <a:gd name="connsiteY6" fmla="*/ 3287736 h 3945299"/>
              <a:gd name="connsiteX7" fmla="*/ 0 w 3945299"/>
              <a:gd name="connsiteY7" fmla="*/ 657563 h 3945299"/>
              <a:gd name="connsiteX8" fmla="*/ 657563 w 3945299"/>
              <a:gd name="connsiteY8" fmla="*/ 0 h 39452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45299" h="3945299">
                <a:moveTo>
                  <a:pt x="657563" y="0"/>
                </a:moveTo>
                <a:lnTo>
                  <a:pt x="3287736" y="0"/>
                </a:lnTo>
                <a:cubicBezTo>
                  <a:pt x="3650898" y="0"/>
                  <a:pt x="3945299" y="294401"/>
                  <a:pt x="3945299" y="657563"/>
                </a:cubicBezTo>
                <a:lnTo>
                  <a:pt x="3945299" y="3287736"/>
                </a:lnTo>
                <a:cubicBezTo>
                  <a:pt x="3945299" y="3650898"/>
                  <a:pt x="3650898" y="3945299"/>
                  <a:pt x="3287736" y="3945299"/>
                </a:cubicBezTo>
                <a:lnTo>
                  <a:pt x="657563" y="3945299"/>
                </a:lnTo>
                <a:cubicBezTo>
                  <a:pt x="294401" y="3945299"/>
                  <a:pt x="0" y="3650898"/>
                  <a:pt x="0" y="3287736"/>
                </a:cubicBezTo>
                <a:lnTo>
                  <a:pt x="0" y="657563"/>
                </a:lnTo>
                <a:cubicBezTo>
                  <a:pt x="0" y="294401"/>
                  <a:pt x="294401" y="0"/>
                  <a:pt x="657563" y="0"/>
                </a:cubicBezTo>
                <a:close/>
              </a:path>
            </a:pathLst>
          </a:custGeom>
          <a:solidFill>
            <a:schemeClr val="bg1">
              <a:lumMod val="75000"/>
            </a:schemeClr>
          </a:solidFill>
        </p:spPr>
        <p:txBody>
          <a:bodyPr wrap="square">
            <a:no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026148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34" Type="http://schemas.openxmlformats.org/officeDocument/2006/relationships/image" Target="../media/image1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3A62E632-8BDC-C58F-A2E6-ABBCCFF42A17}"/>
              </a:ext>
            </a:extLst>
          </p:cNvPr>
          <p:cNvGrpSpPr/>
          <p:nvPr userDrawn="1"/>
        </p:nvGrpSpPr>
        <p:grpSpPr>
          <a:xfrm>
            <a:off x="-2203446" y="-1312002"/>
            <a:ext cx="15851266" cy="9920506"/>
            <a:chOff x="-2203446" y="-1312002"/>
            <a:chExt cx="15851266" cy="9920506"/>
          </a:xfrm>
        </p:grpSpPr>
        <p:pic>
          <p:nvPicPr>
            <p:cNvPr id="3" name="Picture 2">
              <a:extLst>
                <a:ext uri="{FF2B5EF4-FFF2-40B4-BE49-F238E27FC236}">
                  <a16:creationId xmlns:a16="http://schemas.microsoft.com/office/drawing/2014/main" id="{A015A192-16CC-23D2-33D5-F3846CE578CA}"/>
                </a:ext>
              </a:extLst>
            </p:cNvPr>
            <p:cNvPicPr>
              <a:picLocks noChangeAspect="1"/>
            </p:cNvPicPr>
            <p:nvPr/>
          </p:nvPicPr>
          <p:blipFill>
            <a:blip r:embed="rId3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2203446" y="3847115"/>
              <a:ext cx="4858933" cy="4761389"/>
            </a:xfrm>
            <a:prstGeom prst="rect">
              <a:avLst/>
            </a:prstGeom>
          </p:spPr>
        </p:pic>
        <p:pic>
          <p:nvPicPr>
            <p:cNvPr id="4" name="Picture 3">
              <a:extLst>
                <a:ext uri="{FF2B5EF4-FFF2-40B4-BE49-F238E27FC236}">
                  <a16:creationId xmlns:a16="http://schemas.microsoft.com/office/drawing/2014/main" id="{45E4A2C2-9E41-D205-F01A-FE2D48F195CC}"/>
                </a:ext>
              </a:extLst>
            </p:cNvPr>
            <p:cNvPicPr>
              <a:picLocks noChangeAspect="1"/>
            </p:cNvPicPr>
            <p:nvPr/>
          </p:nvPicPr>
          <p:blipFill>
            <a:blip r:embed="rId3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788887" y="-1312002"/>
              <a:ext cx="4858933" cy="4761389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3800077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  <p:sldLayoutId id="2147483666" r:id="rId18"/>
    <p:sldLayoutId id="2147483667" r:id="rId19"/>
    <p:sldLayoutId id="2147483668" r:id="rId20"/>
    <p:sldLayoutId id="2147483669" r:id="rId21"/>
    <p:sldLayoutId id="2147483670" r:id="rId22"/>
    <p:sldLayoutId id="2147483671" r:id="rId23"/>
    <p:sldLayoutId id="2147483672" r:id="rId24"/>
    <p:sldLayoutId id="2147483673" r:id="rId25"/>
    <p:sldLayoutId id="2147483674" r:id="rId26"/>
    <p:sldLayoutId id="2147483675" r:id="rId27"/>
    <p:sldLayoutId id="2147483676" r:id="rId28"/>
    <p:sldLayoutId id="2147483677" r:id="rId29"/>
    <p:sldLayoutId id="2147483679" r:id="rId30"/>
    <p:sldLayoutId id="2147483680" r:id="rId31"/>
    <p:sldLayoutId id="2147483678" r:id="rId32"/>
  </p:sldLayoutIdLst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lodokter.com/insecure" TargetMode="External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8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4"/>
            </a:gs>
            <a:gs pos="100000">
              <a:schemeClr val="accent5"/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ight Triangle 22"/>
          <p:cNvSpPr/>
          <p:nvPr/>
        </p:nvSpPr>
        <p:spPr>
          <a:xfrm flipH="1">
            <a:off x="6095999" y="774623"/>
            <a:ext cx="6095997" cy="6095997"/>
          </a:xfrm>
          <a:prstGeom prst="rtTriangl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2" name="Group 21"/>
          <p:cNvGrpSpPr/>
          <p:nvPr/>
        </p:nvGrpSpPr>
        <p:grpSpPr>
          <a:xfrm>
            <a:off x="1908663" y="409432"/>
            <a:ext cx="10835787" cy="5705618"/>
            <a:chOff x="1908663" y="409432"/>
            <a:chExt cx="10835787" cy="5705618"/>
          </a:xfrm>
        </p:grpSpPr>
        <p:sp>
          <p:nvSpPr>
            <p:cNvPr id="4" name="TextBox 3"/>
            <p:cNvSpPr txBox="1"/>
            <p:nvPr/>
          </p:nvSpPr>
          <p:spPr>
            <a:xfrm>
              <a:off x="1908663" y="409432"/>
              <a:ext cx="3768980" cy="41549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50" b="1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Work Sans" pitchFamily="2" charset="0"/>
                </a:rPr>
                <a:t>DINAS KOMUNIKASI INFORMATIKA DAN PERSANDIAN </a:t>
              </a:r>
            </a:p>
            <a:p>
              <a:r>
                <a:rPr lang="en-US" sz="1050" b="1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Work Sans" pitchFamily="2" charset="0"/>
                </a:rPr>
                <a:t>KABUPATEN CIANJUR</a:t>
              </a:r>
            </a:p>
          </p:txBody>
        </p:sp>
        <p:sp>
          <p:nvSpPr>
            <p:cNvPr id="6" name="Block Arc 5"/>
            <p:cNvSpPr/>
            <p:nvPr/>
          </p:nvSpPr>
          <p:spPr>
            <a:xfrm rot="16200000">
              <a:off x="11677650" y="5048250"/>
              <a:ext cx="1066800" cy="1066800"/>
            </a:xfrm>
            <a:prstGeom prst="blockArc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</p:grpSp>
      <p:sp>
        <p:nvSpPr>
          <p:cNvPr id="16" name="TextBox 15"/>
          <p:cNvSpPr txBox="1"/>
          <p:nvPr/>
        </p:nvSpPr>
        <p:spPr>
          <a:xfrm>
            <a:off x="934769" y="2181225"/>
            <a:ext cx="7869462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6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Raleway" pitchFamily="2" charset="0"/>
              </a:rPr>
              <a:t>CYBER</a:t>
            </a:r>
          </a:p>
          <a:p>
            <a:r>
              <a:rPr lang="en-US" sz="66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Raleway" pitchFamily="2" charset="0"/>
              </a:rPr>
              <a:t>BULLYING</a:t>
            </a:r>
            <a:endParaRPr lang="en-US" sz="5400" b="1" dirty="0">
              <a:solidFill>
                <a:schemeClr val="tx1">
                  <a:lumMod val="85000"/>
                  <a:lumOff val="15000"/>
                </a:schemeClr>
              </a:solidFill>
              <a:latin typeface="Raleway" pitchFamily="2" charset="0"/>
            </a:endParaRPr>
          </a:p>
        </p:txBody>
      </p:sp>
      <p:sp>
        <p:nvSpPr>
          <p:cNvPr id="17" name="Rounded Rectangle 16"/>
          <p:cNvSpPr/>
          <p:nvPr/>
        </p:nvSpPr>
        <p:spPr>
          <a:xfrm>
            <a:off x="1068895" y="4435169"/>
            <a:ext cx="2004016" cy="495360"/>
          </a:xfrm>
          <a:prstGeom prst="roundRect">
            <a:avLst>
              <a:gd name="adj" fmla="val 18654"/>
            </a:avLst>
          </a:prstGeom>
          <a:solidFill>
            <a:schemeClr val="accent1"/>
          </a:solidFill>
          <a:ln>
            <a:noFill/>
          </a:ln>
          <a:effectLst>
            <a:outerShdw blurRad="381000" dist="254000" dir="2700000" algn="tl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050" b="1" dirty="0">
                <a:latin typeface="Work Sans" pitchFamily="2" charset="0"/>
              </a:rPr>
              <a:t>Oleh : Erwin Muhammad</a:t>
            </a:r>
          </a:p>
        </p:txBody>
      </p:sp>
      <p:sp>
        <p:nvSpPr>
          <p:cNvPr id="25" name="Freeform 32">
            <a:extLst>
              <a:ext uri="{FF2B5EF4-FFF2-40B4-BE49-F238E27FC236}">
                <a16:creationId xmlns:a16="http://schemas.microsoft.com/office/drawing/2014/main" id="{248BB0E1-7475-422A-A574-396C432FC404}"/>
              </a:ext>
            </a:extLst>
          </p:cNvPr>
          <p:cNvSpPr>
            <a:spLocks/>
          </p:cNvSpPr>
          <p:nvPr/>
        </p:nvSpPr>
        <p:spPr bwMode="auto">
          <a:xfrm rot="5400000">
            <a:off x="2809119" y="4640672"/>
            <a:ext cx="130004" cy="84354"/>
          </a:xfrm>
          <a:custGeom>
            <a:avLst/>
            <a:gdLst>
              <a:gd name="T0" fmla="*/ 2147483646 w 61"/>
              <a:gd name="T1" fmla="*/ 2147483646 h 39"/>
              <a:gd name="T2" fmla="*/ 2147483646 w 61"/>
              <a:gd name="T3" fmla="*/ 2147483646 h 39"/>
              <a:gd name="T4" fmla="*/ 2147483646 w 61"/>
              <a:gd name="T5" fmla="*/ 2147483646 h 39"/>
              <a:gd name="T6" fmla="*/ 2147483646 w 61"/>
              <a:gd name="T7" fmla="*/ 2147483646 h 39"/>
              <a:gd name="T8" fmla="*/ 2147483646 w 61"/>
              <a:gd name="T9" fmla="*/ 2147483646 h 39"/>
              <a:gd name="T10" fmla="*/ 2147483646 w 61"/>
              <a:gd name="T11" fmla="*/ 2147483646 h 39"/>
              <a:gd name="T12" fmla="*/ 2147483646 w 61"/>
              <a:gd name="T13" fmla="*/ 2147483646 h 39"/>
              <a:gd name="T14" fmla="*/ 2147483646 w 61"/>
              <a:gd name="T15" fmla="*/ 2147483646 h 39"/>
              <a:gd name="T16" fmla="*/ 2147483646 w 61"/>
              <a:gd name="T17" fmla="*/ 2147483646 h 39"/>
              <a:gd name="T18" fmla="*/ 2147483646 w 61"/>
              <a:gd name="T19" fmla="*/ 2147483646 h 39"/>
              <a:gd name="T20" fmla="*/ 2147483646 w 61"/>
              <a:gd name="T21" fmla="*/ 2147483646 h 39"/>
              <a:gd name="T22" fmla="*/ 2147483646 w 61"/>
              <a:gd name="T23" fmla="*/ 2147483646 h 39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0" t="0" r="r" b="b"/>
            <a:pathLst>
              <a:path w="61" h="39">
                <a:moveTo>
                  <a:pt x="54" y="38"/>
                </a:moveTo>
                <a:cubicBezTo>
                  <a:pt x="53" y="39"/>
                  <a:pt x="52" y="39"/>
                  <a:pt x="51" y="38"/>
                </a:cubicBezTo>
                <a:cubicBezTo>
                  <a:pt x="30" y="18"/>
                  <a:pt x="30" y="18"/>
                  <a:pt x="30" y="18"/>
                </a:cubicBezTo>
                <a:cubicBezTo>
                  <a:pt x="10" y="38"/>
                  <a:pt x="10" y="38"/>
                  <a:pt x="10" y="38"/>
                </a:cubicBezTo>
                <a:cubicBezTo>
                  <a:pt x="9" y="39"/>
                  <a:pt x="8" y="39"/>
                  <a:pt x="7" y="38"/>
                </a:cubicBezTo>
                <a:cubicBezTo>
                  <a:pt x="1" y="32"/>
                  <a:pt x="1" y="32"/>
                  <a:pt x="1" y="32"/>
                </a:cubicBezTo>
                <a:cubicBezTo>
                  <a:pt x="0" y="31"/>
                  <a:pt x="0" y="30"/>
                  <a:pt x="1" y="29"/>
                </a:cubicBezTo>
                <a:cubicBezTo>
                  <a:pt x="29" y="1"/>
                  <a:pt x="29" y="1"/>
                  <a:pt x="29" y="1"/>
                </a:cubicBezTo>
                <a:cubicBezTo>
                  <a:pt x="30" y="0"/>
                  <a:pt x="31" y="0"/>
                  <a:pt x="32" y="1"/>
                </a:cubicBezTo>
                <a:cubicBezTo>
                  <a:pt x="60" y="29"/>
                  <a:pt x="60" y="29"/>
                  <a:pt x="60" y="29"/>
                </a:cubicBezTo>
                <a:cubicBezTo>
                  <a:pt x="61" y="30"/>
                  <a:pt x="61" y="31"/>
                  <a:pt x="60" y="32"/>
                </a:cubicBezTo>
                <a:lnTo>
                  <a:pt x="54" y="38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/>
          <a:lstStyle/>
          <a:p>
            <a:endParaRPr lang="th-TH" dirty="0">
              <a:latin typeface="Open Sans" panose="020B0606030504020204" pitchFamily="34" charset="0"/>
            </a:endParaRPr>
          </a:p>
        </p:txBody>
      </p:sp>
      <p:sp>
        <p:nvSpPr>
          <p:cNvPr id="27" name="Frame 26"/>
          <p:cNvSpPr/>
          <p:nvPr/>
        </p:nvSpPr>
        <p:spPr>
          <a:xfrm rot="2700000">
            <a:off x="6933814" y="1404956"/>
            <a:ext cx="210074" cy="210074"/>
          </a:xfrm>
          <a:prstGeom prst="frame">
            <a:avLst>
              <a:gd name="adj1" fmla="val 19967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8" name="Donut 27"/>
          <p:cNvSpPr/>
          <p:nvPr/>
        </p:nvSpPr>
        <p:spPr>
          <a:xfrm>
            <a:off x="10290914" y="1262568"/>
            <a:ext cx="232229" cy="232229"/>
          </a:xfrm>
          <a:prstGeom prst="donut">
            <a:avLst>
              <a:gd name="adj" fmla="val 20898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9" name="Frame 28"/>
          <p:cNvSpPr/>
          <p:nvPr/>
        </p:nvSpPr>
        <p:spPr>
          <a:xfrm rot="2700000">
            <a:off x="10937573" y="3190613"/>
            <a:ext cx="210074" cy="210074"/>
          </a:xfrm>
          <a:prstGeom prst="frame">
            <a:avLst>
              <a:gd name="adj1" fmla="val 19967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0" name="Donut 29"/>
          <p:cNvSpPr/>
          <p:nvPr/>
        </p:nvSpPr>
        <p:spPr>
          <a:xfrm>
            <a:off x="6663998" y="3746419"/>
            <a:ext cx="232229" cy="232229"/>
          </a:xfrm>
          <a:prstGeom prst="donut">
            <a:avLst>
              <a:gd name="adj" fmla="val 20898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6DD9096B-D9E2-5F4F-BA8B-67F684D5E49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4467" y="245775"/>
            <a:ext cx="1668857" cy="596462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2E20B347-B5B3-F05F-5470-67073784A5D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7265" y="1378682"/>
            <a:ext cx="4876800" cy="4876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830609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4"/>
            </a:gs>
            <a:gs pos="100000">
              <a:schemeClr val="accent5"/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val 16"/>
          <p:cNvSpPr/>
          <p:nvPr/>
        </p:nvSpPr>
        <p:spPr>
          <a:xfrm flipH="1">
            <a:off x="1057275" y="1055164"/>
            <a:ext cx="4410074" cy="4410075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outerShdw blurRad="381000" dist="254000" dir="2700000" algn="tl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Placeholder 9">
            <a:extLst>
              <a:ext uri="{FF2B5EF4-FFF2-40B4-BE49-F238E27FC236}">
                <a16:creationId xmlns:a16="http://schemas.microsoft.com/office/drawing/2014/main" id="{6B6BA437-A78C-F67C-7B07-243E47987A24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" r="21"/>
          <a:stretch>
            <a:fillRect/>
          </a:stretch>
        </p:blipFill>
        <p:spPr/>
      </p:pic>
      <p:sp>
        <p:nvSpPr>
          <p:cNvPr id="15" name="TextBox 14"/>
          <p:cNvSpPr txBox="1"/>
          <p:nvPr/>
        </p:nvSpPr>
        <p:spPr>
          <a:xfrm>
            <a:off x="6781799" y="1500236"/>
            <a:ext cx="489585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Raleway" pitchFamily="2" charset="0"/>
              </a:rPr>
              <a:t>DAMPAK EMOSIONAL</a:t>
            </a:r>
            <a:endParaRPr lang="en-US" sz="2400" b="1" dirty="0">
              <a:solidFill>
                <a:schemeClr val="tx1">
                  <a:lumMod val="85000"/>
                  <a:lumOff val="15000"/>
                </a:schemeClr>
              </a:solidFill>
              <a:latin typeface="Raleway" pitchFamily="2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75D671FB-C72B-48F1-AB77-5C08F031F2D2}"/>
              </a:ext>
            </a:extLst>
          </p:cNvPr>
          <p:cNvSpPr txBox="1"/>
          <p:nvPr/>
        </p:nvSpPr>
        <p:spPr>
          <a:xfrm>
            <a:off x="6820677" y="1190539"/>
            <a:ext cx="2074354" cy="3178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1100" dirty="0">
                <a:solidFill>
                  <a:schemeClr val="accent2"/>
                </a:solidFill>
                <a:latin typeface="Work Sans" pitchFamily="2" charset="0"/>
                <a:ea typeface="Open Sans" panose="020B0606030504020204" pitchFamily="34" charset="0"/>
                <a:cs typeface="Open Sans" panose="020B0606030504020204" pitchFamily="34" charset="0"/>
              </a:rPr>
              <a:t>DAMPAK CYBERBULLYING</a:t>
            </a:r>
          </a:p>
        </p:txBody>
      </p:sp>
      <p:sp>
        <p:nvSpPr>
          <p:cNvPr id="27" name="Frame 26"/>
          <p:cNvSpPr/>
          <p:nvPr/>
        </p:nvSpPr>
        <p:spPr>
          <a:xfrm rot="2700000">
            <a:off x="5782389" y="1704089"/>
            <a:ext cx="210074" cy="210074"/>
          </a:xfrm>
          <a:prstGeom prst="frame">
            <a:avLst>
              <a:gd name="adj1" fmla="val 19967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8" name="Donut 27"/>
          <p:cNvSpPr/>
          <p:nvPr/>
        </p:nvSpPr>
        <p:spPr>
          <a:xfrm>
            <a:off x="4462657" y="466725"/>
            <a:ext cx="232229" cy="232229"/>
          </a:xfrm>
          <a:prstGeom prst="donut">
            <a:avLst>
              <a:gd name="adj" fmla="val 20898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9" name="Donut 28"/>
          <p:cNvSpPr/>
          <p:nvPr/>
        </p:nvSpPr>
        <p:spPr>
          <a:xfrm>
            <a:off x="1485384" y="5598583"/>
            <a:ext cx="232229" cy="232229"/>
          </a:xfrm>
          <a:prstGeom prst="donut">
            <a:avLst>
              <a:gd name="adj" fmla="val 20898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3" name="Frame 32"/>
          <p:cNvSpPr/>
          <p:nvPr/>
        </p:nvSpPr>
        <p:spPr>
          <a:xfrm rot="2700000">
            <a:off x="502467" y="4080838"/>
            <a:ext cx="210074" cy="210074"/>
          </a:xfrm>
          <a:prstGeom prst="frame">
            <a:avLst>
              <a:gd name="adj1" fmla="val 19967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255FD24-388E-6464-E38D-808F63FDAA21}"/>
              </a:ext>
            </a:extLst>
          </p:cNvPr>
          <p:cNvSpPr txBox="1"/>
          <p:nvPr/>
        </p:nvSpPr>
        <p:spPr>
          <a:xfrm>
            <a:off x="6970643" y="2146567"/>
            <a:ext cx="4707007" cy="36842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F9565F6-C312-3B02-62D4-7B3CB62EEF5A}"/>
              </a:ext>
            </a:extLst>
          </p:cNvPr>
          <p:cNvSpPr txBox="1"/>
          <p:nvPr/>
        </p:nvSpPr>
        <p:spPr>
          <a:xfrm>
            <a:off x="6781800" y="2154713"/>
            <a:ext cx="4707007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ID" sz="1600" b="0" i="0" dirty="0" err="1">
                <a:solidFill>
                  <a:srgbClr val="3B3738"/>
                </a:solidFill>
                <a:effectLst/>
                <a:latin typeface="Montserrat" pitchFamily="2" charset="77"/>
              </a:rPr>
              <a:t>Dampak</a:t>
            </a:r>
            <a:r>
              <a:rPr lang="en-ID" sz="1600" b="0" i="0" dirty="0">
                <a:solidFill>
                  <a:srgbClr val="3B3738"/>
                </a:solidFill>
                <a:effectLst/>
                <a:latin typeface="Montserrat" pitchFamily="2" charset="77"/>
              </a:rPr>
              <a:t> </a:t>
            </a:r>
            <a:r>
              <a:rPr lang="en-ID" sz="1600" b="0" i="0" dirty="0" err="1">
                <a:solidFill>
                  <a:srgbClr val="3B3738"/>
                </a:solidFill>
                <a:effectLst/>
                <a:latin typeface="Montserrat" pitchFamily="2" charset="77"/>
              </a:rPr>
              <a:t>emosional</a:t>
            </a:r>
            <a:r>
              <a:rPr lang="en-ID" sz="1600" b="0" i="0" dirty="0">
                <a:solidFill>
                  <a:srgbClr val="3B3738"/>
                </a:solidFill>
                <a:effectLst/>
                <a:latin typeface="Montserrat" pitchFamily="2" charset="77"/>
              </a:rPr>
              <a:t> </a:t>
            </a:r>
            <a:r>
              <a:rPr lang="en-ID" sz="1600" b="0" i="0" dirty="0" err="1">
                <a:solidFill>
                  <a:srgbClr val="3B3738"/>
                </a:solidFill>
                <a:effectLst/>
                <a:latin typeface="Montserrat" pitchFamily="2" charset="77"/>
              </a:rPr>
              <a:t>biasanya</a:t>
            </a:r>
            <a:r>
              <a:rPr lang="en-ID" sz="1600" b="0" i="0" dirty="0">
                <a:solidFill>
                  <a:srgbClr val="3B3738"/>
                </a:solidFill>
                <a:effectLst/>
                <a:latin typeface="Montserrat" pitchFamily="2" charset="77"/>
              </a:rPr>
              <a:t> </a:t>
            </a:r>
            <a:r>
              <a:rPr lang="en-ID" sz="1600" b="0" i="0" dirty="0" err="1">
                <a:solidFill>
                  <a:srgbClr val="3B3738"/>
                </a:solidFill>
                <a:effectLst/>
                <a:latin typeface="Montserrat" pitchFamily="2" charset="77"/>
              </a:rPr>
              <a:t>merupakan</a:t>
            </a:r>
            <a:r>
              <a:rPr lang="en-ID" sz="1600" b="0" i="0" dirty="0">
                <a:solidFill>
                  <a:srgbClr val="3B3738"/>
                </a:solidFill>
                <a:effectLst/>
                <a:latin typeface="Montserrat" pitchFamily="2" charset="77"/>
              </a:rPr>
              <a:t> </a:t>
            </a:r>
            <a:r>
              <a:rPr lang="en-ID" sz="1600" b="0" i="0" dirty="0" err="1">
                <a:solidFill>
                  <a:srgbClr val="3B3738"/>
                </a:solidFill>
                <a:effectLst/>
                <a:latin typeface="Montserrat" pitchFamily="2" charset="77"/>
              </a:rPr>
              <a:t>dampak</a:t>
            </a:r>
            <a:r>
              <a:rPr lang="en-ID" sz="1600" b="0" i="0" dirty="0">
                <a:solidFill>
                  <a:srgbClr val="3B3738"/>
                </a:solidFill>
                <a:effectLst/>
                <a:latin typeface="Montserrat" pitchFamily="2" charset="77"/>
              </a:rPr>
              <a:t> </a:t>
            </a:r>
            <a:r>
              <a:rPr lang="en-ID" sz="1600" b="0" i="0" dirty="0" err="1">
                <a:solidFill>
                  <a:srgbClr val="3B3738"/>
                </a:solidFill>
                <a:effectLst/>
                <a:latin typeface="Montserrat" pitchFamily="2" charset="77"/>
              </a:rPr>
              <a:t>pertama</a:t>
            </a:r>
            <a:r>
              <a:rPr lang="en-ID" sz="1600" b="0" i="0" dirty="0">
                <a:solidFill>
                  <a:srgbClr val="3B3738"/>
                </a:solidFill>
                <a:effectLst/>
                <a:latin typeface="Montserrat" pitchFamily="2" charset="77"/>
              </a:rPr>
              <a:t> yang </a:t>
            </a:r>
            <a:r>
              <a:rPr lang="en-ID" sz="1600" b="0" i="0" dirty="0" err="1">
                <a:solidFill>
                  <a:srgbClr val="3B3738"/>
                </a:solidFill>
                <a:effectLst/>
                <a:latin typeface="Montserrat" pitchFamily="2" charset="77"/>
              </a:rPr>
              <a:t>dirasakan</a:t>
            </a:r>
            <a:r>
              <a:rPr lang="en-ID" sz="1600" b="0" i="0" dirty="0">
                <a:solidFill>
                  <a:srgbClr val="3B3738"/>
                </a:solidFill>
                <a:effectLst/>
                <a:latin typeface="Montserrat" pitchFamily="2" charset="77"/>
              </a:rPr>
              <a:t> oleh korban </a:t>
            </a:r>
            <a:r>
              <a:rPr lang="en-ID" sz="1600" b="0" i="1" dirty="0">
                <a:solidFill>
                  <a:srgbClr val="3B3738"/>
                </a:solidFill>
                <a:effectLst/>
                <a:latin typeface="Montserrat" pitchFamily="2" charset="77"/>
              </a:rPr>
              <a:t>cyberbullying. </a:t>
            </a:r>
            <a:r>
              <a:rPr lang="en-ID" sz="1600" b="0" i="0" dirty="0" err="1">
                <a:solidFill>
                  <a:srgbClr val="3B3738"/>
                </a:solidFill>
                <a:effectLst/>
                <a:latin typeface="Montserrat" pitchFamily="2" charset="77"/>
              </a:rPr>
              <a:t>Dampak</a:t>
            </a:r>
            <a:r>
              <a:rPr lang="en-ID" sz="1600" b="0" i="0" dirty="0">
                <a:solidFill>
                  <a:srgbClr val="3B3738"/>
                </a:solidFill>
                <a:effectLst/>
                <a:latin typeface="Montserrat" pitchFamily="2" charset="77"/>
              </a:rPr>
              <a:t> </a:t>
            </a:r>
            <a:r>
              <a:rPr lang="en-ID" sz="1600" b="0" i="0" dirty="0" err="1">
                <a:solidFill>
                  <a:srgbClr val="3B3738"/>
                </a:solidFill>
                <a:effectLst/>
                <a:latin typeface="Montserrat" pitchFamily="2" charset="77"/>
              </a:rPr>
              <a:t>emosional</a:t>
            </a:r>
            <a:r>
              <a:rPr lang="en-ID" sz="1600" b="0" i="0" dirty="0">
                <a:solidFill>
                  <a:srgbClr val="3B3738"/>
                </a:solidFill>
                <a:effectLst/>
                <a:latin typeface="Montserrat" pitchFamily="2" charset="77"/>
              </a:rPr>
              <a:t> </a:t>
            </a:r>
            <a:r>
              <a:rPr lang="en-ID" sz="1600" b="0" i="0" dirty="0" err="1">
                <a:solidFill>
                  <a:srgbClr val="3B3738"/>
                </a:solidFill>
                <a:effectLst/>
                <a:latin typeface="Montserrat" pitchFamily="2" charset="77"/>
              </a:rPr>
              <a:t>ini</a:t>
            </a:r>
            <a:r>
              <a:rPr lang="en-ID" sz="1600" b="0" i="0" dirty="0">
                <a:solidFill>
                  <a:srgbClr val="3B3738"/>
                </a:solidFill>
                <a:effectLst/>
                <a:latin typeface="Montserrat" pitchFamily="2" charset="77"/>
              </a:rPr>
              <a:t> </a:t>
            </a:r>
            <a:r>
              <a:rPr lang="en-ID" sz="1600" b="0" i="0" dirty="0" err="1">
                <a:solidFill>
                  <a:srgbClr val="3B3738"/>
                </a:solidFill>
                <a:effectLst/>
                <a:latin typeface="Montserrat" pitchFamily="2" charset="77"/>
              </a:rPr>
              <a:t>bisa</a:t>
            </a:r>
            <a:r>
              <a:rPr lang="en-ID" sz="1600" b="0" i="0" dirty="0">
                <a:solidFill>
                  <a:srgbClr val="3B3738"/>
                </a:solidFill>
                <a:effectLst/>
                <a:latin typeface="Montserrat" pitchFamily="2" charset="77"/>
              </a:rPr>
              <a:t> </a:t>
            </a:r>
            <a:r>
              <a:rPr lang="en-ID" sz="1600" b="0" i="0" dirty="0" err="1">
                <a:solidFill>
                  <a:srgbClr val="3B3738"/>
                </a:solidFill>
                <a:effectLst/>
                <a:latin typeface="Montserrat" pitchFamily="2" charset="77"/>
              </a:rPr>
              <a:t>berupa</a:t>
            </a:r>
            <a:r>
              <a:rPr lang="en-ID" sz="1600" b="0" i="0" dirty="0">
                <a:solidFill>
                  <a:srgbClr val="3B3738"/>
                </a:solidFill>
                <a:effectLst/>
                <a:latin typeface="Montserrat" pitchFamily="2" charset="77"/>
              </a:rPr>
              <a:t>: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ID" sz="1600" b="0" i="0" dirty="0" err="1">
                <a:solidFill>
                  <a:srgbClr val="3B3738"/>
                </a:solidFill>
                <a:effectLst/>
                <a:latin typeface="Montserrat" pitchFamily="2" charset="77"/>
              </a:rPr>
              <a:t>Merasa</a:t>
            </a:r>
            <a:r>
              <a:rPr lang="en-ID" sz="1600" b="0" i="0" dirty="0">
                <a:solidFill>
                  <a:srgbClr val="3B3738"/>
                </a:solidFill>
                <a:effectLst/>
                <a:latin typeface="Montserrat" pitchFamily="2" charset="77"/>
              </a:rPr>
              <a:t> </a:t>
            </a:r>
            <a:r>
              <a:rPr lang="en-ID" sz="1600" b="0" i="0" dirty="0" err="1">
                <a:solidFill>
                  <a:srgbClr val="3B3738"/>
                </a:solidFill>
                <a:effectLst/>
                <a:latin typeface="Montserrat" pitchFamily="2" charset="77"/>
              </a:rPr>
              <a:t>malu</a:t>
            </a:r>
            <a:r>
              <a:rPr lang="en-ID" sz="1600" b="0" i="0" dirty="0">
                <a:solidFill>
                  <a:srgbClr val="3B3738"/>
                </a:solidFill>
                <a:effectLst/>
                <a:latin typeface="Montserrat" pitchFamily="2" charset="77"/>
              </a:rPr>
              <a:t>, </a:t>
            </a:r>
            <a:r>
              <a:rPr lang="en-ID" sz="1600" b="0" i="0" dirty="0" err="1">
                <a:solidFill>
                  <a:srgbClr val="3B3738"/>
                </a:solidFill>
                <a:effectLst/>
                <a:latin typeface="Montserrat" pitchFamily="2" charset="77"/>
              </a:rPr>
              <a:t>takut</a:t>
            </a:r>
            <a:r>
              <a:rPr lang="en-ID" sz="1600" b="0" i="0" dirty="0">
                <a:solidFill>
                  <a:srgbClr val="3B3738"/>
                </a:solidFill>
                <a:effectLst/>
                <a:latin typeface="Montserrat" pitchFamily="2" charset="77"/>
              </a:rPr>
              <a:t>, </a:t>
            </a:r>
            <a:r>
              <a:rPr lang="en-ID" sz="1600" b="0" i="0" dirty="0" err="1">
                <a:solidFill>
                  <a:srgbClr val="3B3738"/>
                </a:solidFill>
                <a:effectLst/>
                <a:latin typeface="Montserrat" pitchFamily="2" charset="77"/>
              </a:rPr>
              <a:t>khawatir</a:t>
            </a:r>
            <a:r>
              <a:rPr lang="en-ID" sz="1600" b="0" i="0" dirty="0">
                <a:solidFill>
                  <a:srgbClr val="3B3738"/>
                </a:solidFill>
                <a:effectLst/>
                <a:latin typeface="Montserrat" pitchFamily="2" charset="77"/>
              </a:rPr>
              <a:t>, </a:t>
            </a:r>
            <a:r>
              <a:rPr lang="en-ID" sz="1600" b="0" i="0" dirty="0" err="1">
                <a:solidFill>
                  <a:srgbClr val="3B3738"/>
                </a:solidFill>
                <a:effectLst/>
                <a:latin typeface="Montserrat" pitchFamily="2" charset="77"/>
              </a:rPr>
              <a:t>bahkan</a:t>
            </a:r>
            <a:r>
              <a:rPr lang="en-ID" sz="1600" b="0" i="0" dirty="0">
                <a:solidFill>
                  <a:srgbClr val="3B3738"/>
                </a:solidFill>
                <a:effectLst/>
                <a:latin typeface="Montserrat" pitchFamily="2" charset="77"/>
              </a:rPr>
              <a:t> </a:t>
            </a:r>
            <a:r>
              <a:rPr lang="en-ID" sz="1600" b="0" i="0" dirty="0" err="1">
                <a:solidFill>
                  <a:srgbClr val="3B3738"/>
                </a:solidFill>
                <a:effectLst/>
                <a:latin typeface="Montserrat" pitchFamily="2" charset="77"/>
              </a:rPr>
              <a:t>terhina</a:t>
            </a:r>
            <a:endParaRPr lang="en-ID" sz="1600" b="0" i="0" dirty="0">
              <a:solidFill>
                <a:srgbClr val="3B3738"/>
              </a:solidFill>
              <a:effectLst/>
              <a:latin typeface="Montserrat" pitchFamily="2" charset="77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ID" sz="1600" b="0" i="0" dirty="0" err="1">
                <a:solidFill>
                  <a:srgbClr val="3B3738"/>
                </a:solidFill>
                <a:effectLst/>
                <a:latin typeface="Montserrat" pitchFamily="2" charset="77"/>
              </a:rPr>
              <a:t>Merasa</a:t>
            </a:r>
            <a:r>
              <a:rPr lang="en-ID" sz="1600" b="0" i="0" dirty="0">
                <a:solidFill>
                  <a:srgbClr val="3B3738"/>
                </a:solidFill>
                <a:effectLst/>
                <a:latin typeface="Montserrat" pitchFamily="2" charset="77"/>
              </a:rPr>
              <a:t> </a:t>
            </a:r>
            <a:r>
              <a:rPr lang="en-ID" sz="1600" b="0" i="0" dirty="0" err="1">
                <a:solidFill>
                  <a:srgbClr val="3B3738"/>
                </a:solidFill>
                <a:effectLst/>
                <a:latin typeface="Montserrat" pitchFamily="2" charset="77"/>
              </a:rPr>
              <a:t>dikucilkan</a:t>
            </a:r>
            <a:r>
              <a:rPr lang="en-ID" sz="1600" b="0" i="0" dirty="0">
                <a:solidFill>
                  <a:srgbClr val="3B3738"/>
                </a:solidFill>
                <a:effectLst/>
                <a:latin typeface="Montserrat" pitchFamily="2" charset="77"/>
              </a:rPr>
              <a:t> dan </a:t>
            </a:r>
            <a:r>
              <a:rPr lang="en-ID" sz="1600" b="0" i="0" dirty="0" err="1">
                <a:solidFill>
                  <a:srgbClr val="3B3738"/>
                </a:solidFill>
                <a:effectLst/>
                <a:latin typeface="Montserrat" pitchFamily="2" charset="77"/>
              </a:rPr>
              <a:t>terisolasi</a:t>
            </a:r>
            <a:r>
              <a:rPr lang="en-ID" sz="1600" b="0" i="0" dirty="0">
                <a:solidFill>
                  <a:srgbClr val="3B3738"/>
                </a:solidFill>
                <a:effectLst/>
                <a:latin typeface="Montserrat" pitchFamily="2" charset="77"/>
              </a:rPr>
              <a:t> </a:t>
            </a:r>
            <a:r>
              <a:rPr lang="en-ID" sz="1600" b="0" i="0" dirty="0" err="1">
                <a:solidFill>
                  <a:srgbClr val="3B3738"/>
                </a:solidFill>
                <a:effectLst/>
                <a:latin typeface="Montserrat" pitchFamily="2" charset="77"/>
              </a:rPr>
              <a:t>dari</a:t>
            </a:r>
            <a:r>
              <a:rPr lang="en-ID" sz="1600" b="0" i="0" dirty="0">
                <a:solidFill>
                  <a:srgbClr val="3B3738"/>
                </a:solidFill>
                <a:effectLst/>
                <a:latin typeface="Montserrat" pitchFamily="2" charset="77"/>
              </a:rPr>
              <a:t> orang lain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ID" sz="1600" b="0" i="0" dirty="0" err="1">
                <a:solidFill>
                  <a:srgbClr val="3B3738"/>
                </a:solidFill>
                <a:effectLst/>
                <a:latin typeface="Montserrat" pitchFamily="2" charset="77"/>
              </a:rPr>
              <a:t>Merasa</a:t>
            </a:r>
            <a:r>
              <a:rPr lang="en-ID" sz="1600" b="0" i="0" dirty="0">
                <a:solidFill>
                  <a:srgbClr val="3B3738"/>
                </a:solidFill>
                <a:effectLst/>
                <a:latin typeface="Montserrat" pitchFamily="2" charset="77"/>
              </a:rPr>
              <a:t> </a:t>
            </a:r>
            <a:r>
              <a:rPr lang="en-ID" sz="1600" b="0" i="1" u="none" strike="noStrike" dirty="0">
                <a:solidFill>
                  <a:srgbClr val="3570D2"/>
                </a:solidFill>
                <a:effectLst/>
                <a:latin typeface="Montserrat" pitchFamily="2" charset="77"/>
                <a:hlinkClick r:id="rId3"/>
              </a:rPr>
              <a:t>insecure</a:t>
            </a:r>
            <a:r>
              <a:rPr lang="en-ID" sz="1600" b="0" i="0" dirty="0">
                <a:solidFill>
                  <a:srgbClr val="3B3738"/>
                </a:solidFill>
                <a:effectLst/>
                <a:latin typeface="Montserrat" pitchFamily="2" charset="77"/>
              </a:rPr>
              <a:t> dan </a:t>
            </a:r>
            <a:r>
              <a:rPr lang="en-ID" sz="1600" b="0" i="0" dirty="0" err="1">
                <a:solidFill>
                  <a:srgbClr val="3B3738"/>
                </a:solidFill>
                <a:effectLst/>
                <a:latin typeface="Montserrat" pitchFamily="2" charset="77"/>
              </a:rPr>
              <a:t>tidak</a:t>
            </a:r>
            <a:r>
              <a:rPr lang="en-ID" sz="1600" b="0" i="0" dirty="0">
                <a:solidFill>
                  <a:srgbClr val="3B3738"/>
                </a:solidFill>
                <a:effectLst/>
                <a:latin typeface="Montserrat" pitchFamily="2" charset="77"/>
              </a:rPr>
              <a:t> </a:t>
            </a:r>
            <a:r>
              <a:rPr lang="en-ID" sz="1600" b="0" i="0" dirty="0" err="1">
                <a:solidFill>
                  <a:srgbClr val="3B3738"/>
                </a:solidFill>
                <a:effectLst/>
                <a:latin typeface="Montserrat" pitchFamily="2" charset="77"/>
              </a:rPr>
              <a:t>berdaya</a:t>
            </a:r>
            <a:endParaRPr lang="en-ID" sz="1600" b="0" i="0" dirty="0">
              <a:solidFill>
                <a:srgbClr val="3B3738"/>
              </a:solidFill>
              <a:effectLst/>
              <a:latin typeface="Montserrat" pitchFamily="2" charset="77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ID" sz="1600" b="0" i="0" dirty="0" err="1">
                <a:solidFill>
                  <a:srgbClr val="3B3738"/>
                </a:solidFill>
                <a:effectLst/>
                <a:latin typeface="Montserrat" pitchFamily="2" charset="77"/>
              </a:rPr>
              <a:t>Merasa</a:t>
            </a:r>
            <a:r>
              <a:rPr lang="en-ID" sz="1600" b="0" i="0" dirty="0">
                <a:solidFill>
                  <a:srgbClr val="3B3738"/>
                </a:solidFill>
                <a:effectLst/>
                <a:latin typeface="Montserrat" pitchFamily="2" charset="77"/>
              </a:rPr>
              <a:t> </a:t>
            </a:r>
            <a:r>
              <a:rPr lang="en-ID" sz="1600" b="0" i="0" dirty="0" err="1">
                <a:solidFill>
                  <a:srgbClr val="3B3738"/>
                </a:solidFill>
                <a:effectLst/>
                <a:latin typeface="Montserrat" pitchFamily="2" charset="77"/>
              </a:rPr>
              <a:t>kesal</a:t>
            </a:r>
            <a:r>
              <a:rPr lang="en-ID" sz="1600" b="0" i="0" dirty="0">
                <a:solidFill>
                  <a:srgbClr val="3B3738"/>
                </a:solidFill>
                <a:effectLst/>
                <a:latin typeface="Montserrat" pitchFamily="2" charset="77"/>
              </a:rPr>
              <a:t> </a:t>
            </a:r>
            <a:r>
              <a:rPr lang="en-ID" sz="1600" b="0" i="0" dirty="0" err="1">
                <a:solidFill>
                  <a:srgbClr val="3B3738"/>
                </a:solidFill>
                <a:effectLst/>
                <a:latin typeface="Montserrat" pitchFamily="2" charset="77"/>
              </a:rPr>
              <a:t>atau</a:t>
            </a:r>
            <a:r>
              <a:rPr lang="en-ID" sz="1600" b="0" i="0" dirty="0">
                <a:solidFill>
                  <a:srgbClr val="3B3738"/>
                </a:solidFill>
                <a:effectLst/>
                <a:latin typeface="Montserrat" pitchFamily="2" charset="77"/>
              </a:rPr>
              <a:t> </a:t>
            </a:r>
            <a:r>
              <a:rPr lang="en-ID" sz="1600" b="0" i="0" dirty="0" err="1">
                <a:solidFill>
                  <a:srgbClr val="3B3738"/>
                </a:solidFill>
                <a:effectLst/>
                <a:latin typeface="Montserrat" pitchFamily="2" charset="77"/>
              </a:rPr>
              <a:t>marah</a:t>
            </a:r>
            <a:r>
              <a:rPr lang="en-ID" sz="1600" b="0" i="0" dirty="0">
                <a:solidFill>
                  <a:srgbClr val="3B3738"/>
                </a:solidFill>
                <a:effectLst/>
                <a:latin typeface="Montserrat" pitchFamily="2" charset="77"/>
              </a:rPr>
              <a:t> pada </a:t>
            </a:r>
            <a:r>
              <a:rPr lang="en-ID" sz="1600" b="0" i="0" dirty="0" err="1">
                <a:solidFill>
                  <a:srgbClr val="3B3738"/>
                </a:solidFill>
                <a:effectLst/>
                <a:latin typeface="Montserrat" pitchFamily="2" charset="77"/>
              </a:rPr>
              <a:t>pelaku</a:t>
            </a:r>
            <a:r>
              <a:rPr lang="en-ID" sz="1600" b="0" i="0" dirty="0">
                <a:solidFill>
                  <a:srgbClr val="3B3738"/>
                </a:solidFill>
                <a:effectLst/>
                <a:latin typeface="Montserrat" pitchFamily="2" charset="77"/>
              </a:rPr>
              <a:t> </a:t>
            </a:r>
            <a:r>
              <a:rPr lang="en-ID" sz="1600" b="0" i="1" dirty="0">
                <a:solidFill>
                  <a:srgbClr val="3B3738"/>
                </a:solidFill>
                <a:effectLst/>
                <a:latin typeface="Montserrat" pitchFamily="2" charset="77"/>
              </a:rPr>
              <a:t>cyberbullying</a:t>
            </a:r>
            <a:endParaRPr lang="en-ID" sz="1600" b="0" i="0" dirty="0">
              <a:solidFill>
                <a:srgbClr val="3B3738"/>
              </a:solidFill>
              <a:effectLst/>
              <a:latin typeface="Montserrat" pitchFamily="2" charset="77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ID" sz="1600" b="0" i="0" dirty="0" err="1">
                <a:solidFill>
                  <a:srgbClr val="3B3738"/>
                </a:solidFill>
                <a:effectLst/>
                <a:latin typeface="Montserrat" pitchFamily="2" charset="77"/>
              </a:rPr>
              <a:t>Merasa</a:t>
            </a:r>
            <a:r>
              <a:rPr lang="en-ID" sz="1600" b="0" i="0" dirty="0">
                <a:solidFill>
                  <a:srgbClr val="3B3738"/>
                </a:solidFill>
                <a:effectLst/>
                <a:latin typeface="Montserrat" pitchFamily="2" charset="77"/>
              </a:rPr>
              <a:t> </a:t>
            </a:r>
            <a:r>
              <a:rPr lang="en-ID" sz="1600" b="0" i="0" dirty="0" err="1">
                <a:solidFill>
                  <a:srgbClr val="3B3738"/>
                </a:solidFill>
                <a:effectLst/>
                <a:latin typeface="Montserrat" pitchFamily="2" charset="77"/>
              </a:rPr>
              <a:t>harus</a:t>
            </a:r>
            <a:r>
              <a:rPr lang="en-ID" sz="1600" b="0" i="0" dirty="0">
                <a:solidFill>
                  <a:srgbClr val="3B3738"/>
                </a:solidFill>
                <a:effectLst/>
                <a:latin typeface="Montserrat" pitchFamily="2" charset="77"/>
              </a:rPr>
              <a:t> </a:t>
            </a:r>
            <a:r>
              <a:rPr lang="en-ID" sz="1600" b="0" i="0" dirty="0" err="1">
                <a:solidFill>
                  <a:srgbClr val="3B3738"/>
                </a:solidFill>
                <a:effectLst/>
                <a:latin typeface="Montserrat" pitchFamily="2" charset="77"/>
              </a:rPr>
              <a:t>membalas</a:t>
            </a:r>
            <a:r>
              <a:rPr lang="en-ID" sz="1600" b="0" i="0" dirty="0">
                <a:solidFill>
                  <a:srgbClr val="3B3738"/>
                </a:solidFill>
                <a:effectLst/>
                <a:latin typeface="Montserrat" pitchFamily="2" charset="77"/>
              </a:rPr>
              <a:t> </a:t>
            </a:r>
            <a:r>
              <a:rPr lang="en-ID" sz="1600" b="0" i="0" dirty="0" err="1">
                <a:solidFill>
                  <a:srgbClr val="3B3738"/>
                </a:solidFill>
                <a:effectLst/>
                <a:latin typeface="Montserrat" pitchFamily="2" charset="77"/>
              </a:rPr>
              <a:t>dendam</a:t>
            </a:r>
            <a:r>
              <a:rPr lang="en-ID" sz="1600" b="0" i="0" dirty="0">
                <a:solidFill>
                  <a:srgbClr val="3B3738"/>
                </a:solidFill>
                <a:effectLst/>
                <a:latin typeface="Montserrat" pitchFamily="2" charset="77"/>
              </a:rPr>
              <a:t>, </a:t>
            </a:r>
            <a:r>
              <a:rPr lang="en-ID" sz="1600" b="0" i="0" dirty="0" err="1">
                <a:solidFill>
                  <a:srgbClr val="3B3738"/>
                </a:solidFill>
                <a:effectLst/>
                <a:latin typeface="Montserrat" pitchFamily="2" charset="77"/>
              </a:rPr>
              <a:t>baik</a:t>
            </a:r>
            <a:r>
              <a:rPr lang="en-ID" sz="1600" b="0" i="0" dirty="0">
                <a:solidFill>
                  <a:srgbClr val="3B3738"/>
                </a:solidFill>
                <a:effectLst/>
                <a:latin typeface="Montserrat" pitchFamily="2" charset="77"/>
              </a:rPr>
              <a:t> pada </a:t>
            </a:r>
            <a:r>
              <a:rPr lang="en-ID" sz="1600" b="0" i="0" dirty="0" err="1">
                <a:solidFill>
                  <a:srgbClr val="3B3738"/>
                </a:solidFill>
                <a:effectLst/>
                <a:latin typeface="Montserrat" pitchFamily="2" charset="77"/>
              </a:rPr>
              <a:t>pelaku</a:t>
            </a:r>
            <a:r>
              <a:rPr lang="en-ID" sz="1600" b="0" i="0" dirty="0">
                <a:solidFill>
                  <a:srgbClr val="3B3738"/>
                </a:solidFill>
                <a:effectLst/>
                <a:latin typeface="Montserrat" pitchFamily="2" charset="77"/>
              </a:rPr>
              <a:t> </a:t>
            </a:r>
            <a:r>
              <a:rPr lang="en-ID" sz="1600" b="0" i="1" dirty="0">
                <a:solidFill>
                  <a:srgbClr val="3B3738"/>
                </a:solidFill>
                <a:effectLst/>
                <a:latin typeface="Montserrat" pitchFamily="2" charset="77"/>
              </a:rPr>
              <a:t>cyberbullying </a:t>
            </a:r>
            <a:r>
              <a:rPr lang="en-ID" sz="1600" b="0" i="0" dirty="0" err="1">
                <a:solidFill>
                  <a:srgbClr val="3B3738"/>
                </a:solidFill>
                <a:effectLst/>
                <a:latin typeface="Montserrat" pitchFamily="2" charset="77"/>
              </a:rPr>
              <a:t>atau</a:t>
            </a:r>
            <a:r>
              <a:rPr lang="en-ID" sz="1600" b="0" i="0" dirty="0">
                <a:solidFill>
                  <a:srgbClr val="3B3738"/>
                </a:solidFill>
                <a:effectLst/>
                <a:latin typeface="Montserrat" pitchFamily="2" charset="77"/>
              </a:rPr>
              <a:t> pada orang lain yang </a:t>
            </a:r>
            <a:r>
              <a:rPr lang="en-ID" sz="1600" b="0" i="0" dirty="0" err="1">
                <a:solidFill>
                  <a:srgbClr val="3B3738"/>
                </a:solidFill>
                <a:effectLst/>
                <a:latin typeface="Montserrat" pitchFamily="2" charset="77"/>
              </a:rPr>
              <a:t>lebih</a:t>
            </a:r>
            <a:r>
              <a:rPr lang="en-ID" sz="1600" b="0" i="0" dirty="0">
                <a:solidFill>
                  <a:srgbClr val="3B3738"/>
                </a:solidFill>
                <a:effectLst/>
                <a:latin typeface="Montserrat" pitchFamily="2" charset="77"/>
              </a:rPr>
              <a:t> </a:t>
            </a:r>
            <a:r>
              <a:rPr lang="en-ID" sz="1600" b="0" i="0" dirty="0" err="1">
                <a:solidFill>
                  <a:srgbClr val="3B3738"/>
                </a:solidFill>
                <a:effectLst/>
                <a:latin typeface="Montserrat" pitchFamily="2" charset="77"/>
              </a:rPr>
              <a:t>lemah</a:t>
            </a:r>
            <a:endParaRPr lang="en-ID" sz="1600" b="0" i="0" dirty="0">
              <a:solidFill>
                <a:srgbClr val="3B3738"/>
              </a:solidFill>
              <a:effectLst/>
              <a:latin typeface="Montserrat" pitchFamily="2" charset="77"/>
            </a:endParaRP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2BC6B988-74C7-51E1-53AC-3A5BA8AA28E1}"/>
              </a:ext>
            </a:extLst>
          </p:cNvPr>
          <p:cNvGrpSpPr/>
          <p:nvPr/>
        </p:nvGrpSpPr>
        <p:grpSpPr>
          <a:xfrm>
            <a:off x="1908663" y="409432"/>
            <a:ext cx="10835787" cy="5705618"/>
            <a:chOff x="1908663" y="409432"/>
            <a:chExt cx="10835787" cy="5705618"/>
          </a:xfrm>
        </p:grpSpPr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EABE9409-D900-C281-0B60-473EA64EA3A9}"/>
                </a:ext>
              </a:extLst>
            </p:cNvPr>
            <p:cNvSpPr txBox="1"/>
            <p:nvPr/>
          </p:nvSpPr>
          <p:spPr>
            <a:xfrm>
              <a:off x="1908663" y="409432"/>
              <a:ext cx="3768980" cy="41549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50" b="1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Work Sans" pitchFamily="2" charset="0"/>
                </a:rPr>
                <a:t>DINAS KOMUNIKASI INFORMATIKA DAN PERSANDIAN </a:t>
              </a:r>
            </a:p>
            <a:p>
              <a:r>
                <a:rPr lang="en-US" sz="1050" b="1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Work Sans" pitchFamily="2" charset="0"/>
                </a:rPr>
                <a:t>KABUPATEN CIANJUR</a:t>
              </a:r>
            </a:p>
          </p:txBody>
        </p:sp>
        <p:sp>
          <p:nvSpPr>
            <p:cNvPr id="18" name="Block Arc 17">
              <a:extLst>
                <a:ext uri="{FF2B5EF4-FFF2-40B4-BE49-F238E27FC236}">
                  <a16:creationId xmlns:a16="http://schemas.microsoft.com/office/drawing/2014/main" id="{81347249-E705-8899-34DC-4BA1F121CFB2}"/>
                </a:ext>
              </a:extLst>
            </p:cNvPr>
            <p:cNvSpPr/>
            <p:nvPr/>
          </p:nvSpPr>
          <p:spPr>
            <a:xfrm rot="16200000">
              <a:off x="11677650" y="5048250"/>
              <a:ext cx="1066800" cy="1066800"/>
            </a:xfrm>
            <a:prstGeom prst="blockArc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</p:grpSp>
      <p:pic>
        <p:nvPicPr>
          <p:cNvPr id="19" name="Picture 18">
            <a:extLst>
              <a:ext uri="{FF2B5EF4-FFF2-40B4-BE49-F238E27FC236}">
                <a16:creationId xmlns:a16="http://schemas.microsoft.com/office/drawing/2014/main" id="{C6678DE5-F255-5826-5B39-C1F0EF1AE49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4467" y="245775"/>
            <a:ext cx="1668857" cy="596462"/>
          </a:xfrm>
          <a:prstGeom prst="rect">
            <a:avLst/>
          </a:prstGeom>
        </p:spPr>
      </p:pic>
      <p:sp>
        <p:nvSpPr>
          <p:cNvPr id="22" name="TextBox 21">
            <a:extLst>
              <a:ext uri="{FF2B5EF4-FFF2-40B4-BE49-F238E27FC236}">
                <a16:creationId xmlns:a16="http://schemas.microsoft.com/office/drawing/2014/main" id="{469329FC-0BA5-CD60-0448-C8CD35092051}"/>
              </a:ext>
            </a:extLst>
          </p:cNvPr>
          <p:cNvSpPr txBox="1"/>
          <p:nvPr/>
        </p:nvSpPr>
        <p:spPr>
          <a:xfrm>
            <a:off x="5380383" y="6082748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069332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4"/>
            </a:gs>
            <a:gs pos="100000">
              <a:schemeClr val="accent5"/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Box 20"/>
          <p:cNvSpPr txBox="1"/>
          <p:nvPr/>
        </p:nvSpPr>
        <p:spPr>
          <a:xfrm>
            <a:off x="6456260" y="4114837"/>
            <a:ext cx="137497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0" b="1" dirty="0">
                <a:solidFill>
                  <a:schemeClr val="bg1"/>
                </a:solidFill>
                <a:latin typeface="Work Sans" pitchFamily="2" charset="0"/>
              </a:rPr>
              <a:t>O</a:t>
            </a:r>
            <a:endParaRPr lang="en-US" sz="6600" b="1" dirty="0">
              <a:solidFill>
                <a:schemeClr val="bg1"/>
              </a:solidFill>
              <a:latin typeface="Work Sans" pitchFamily="2" charset="0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DB30DF2C-9BCC-4504-A480-D44503878C55}"/>
              </a:ext>
            </a:extLst>
          </p:cNvPr>
          <p:cNvSpPr txBox="1"/>
          <p:nvPr/>
        </p:nvSpPr>
        <p:spPr>
          <a:xfrm>
            <a:off x="685282" y="2432570"/>
            <a:ext cx="3753354" cy="33687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ID" b="0" i="0" dirty="0" err="1">
                <a:solidFill>
                  <a:srgbClr val="3B3738"/>
                </a:solidFill>
                <a:effectLst/>
                <a:latin typeface="LatoWeb"/>
              </a:rPr>
              <a:t>Bila</a:t>
            </a:r>
            <a:r>
              <a:rPr lang="en-ID" b="0" i="0" dirty="0">
                <a:solidFill>
                  <a:srgbClr val="3B3738"/>
                </a:solidFill>
                <a:effectLst/>
                <a:latin typeface="LatoWeb"/>
              </a:rPr>
              <a:t> </a:t>
            </a:r>
            <a:r>
              <a:rPr lang="en-ID" b="0" i="1" dirty="0">
                <a:solidFill>
                  <a:srgbClr val="3B3738"/>
                </a:solidFill>
                <a:effectLst/>
                <a:latin typeface="LatoWeb"/>
              </a:rPr>
              <a:t>cyberbullying </a:t>
            </a:r>
            <a:r>
              <a:rPr lang="en-ID" b="0" i="0" dirty="0" err="1">
                <a:solidFill>
                  <a:srgbClr val="3B3738"/>
                </a:solidFill>
                <a:effectLst/>
                <a:latin typeface="LatoWeb"/>
              </a:rPr>
              <a:t>terjadi</a:t>
            </a:r>
            <a:r>
              <a:rPr lang="en-ID" b="0" i="0" dirty="0">
                <a:solidFill>
                  <a:srgbClr val="3B3738"/>
                </a:solidFill>
                <a:effectLst/>
                <a:latin typeface="LatoWeb"/>
              </a:rPr>
              <a:t> </a:t>
            </a:r>
            <a:r>
              <a:rPr lang="en-ID" b="0" i="0" dirty="0" err="1">
                <a:solidFill>
                  <a:srgbClr val="3B3738"/>
                </a:solidFill>
                <a:effectLst/>
                <a:latin typeface="LatoWeb"/>
              </a:rPr>
              <a:t>dalam</a:t>
            </a:r>
            <a:r>
              <a:rPr lang="en-ID" b="0" i="0" dirty="0">
                <a:solidFill>
                  <a:srgbClr val="3B3738"/>
                </a:solidFill>
                <a:effectLst/>
                <a:latin typeface="LatoWeb"/>
              </a:rPr>
              <a:t> </a:t>
            </a:r>
            <a:r>
              <a:rPr lang="en-ID" b="0" i="0" dirty="0" err="1">
                <a:solidFill>
                  <a:srgbClr val="3B3738"/>
                </a:solidFill>
                <a:effectLst/>
                <a:latin typeface="LatoWeb"/>
              </a:rPr>
              <a:t>jangka</a:t>
            </a:r>
            <a:r>
              <a:rPr lang="en-ID" b="0" i="0" dirty="0">
                <a:solidFill>
                  <a:srgbClr val="3B3738"/>
                </a:solidFill>
                <a:effectLst/>
                <a:latin typeface="LatoWeb"/>
              </a:rPr>
              <a:t> </a:t>
            </a:r>
            <a:r>
              <a:rPr lang="en-ID" b="0" i="0" dirty="0" err="1">
                <a:solidFill>
                  <a:srgbClr val="3B3738"/>
                </a:solidFill>
                <a:effectLst/>
                <a:latin typeface="LatoWeb"/>
              </a:rPr>
              <a:t>waktu</a:t>
            </a:r>
            <a:r>
              <a:rPr lang="en-ID" b="0" i="0" dirty="0">
                <a:solidFill>
                  <a:srgbClr val="3B3738"/>
                </a:solidFill>
                <a:effectLst/>
                <a:latin typeface="LatoWeb"/>
              </a:rPr>
              <a:t> yang lama, </a:t>
            </a:r>
            <a:r>
              <a:rPr lang="en-ID" b="0" i="0" dirty="0" err="1">
                <a:solidFill>
                  <a:srgbClr val="3B3738"/>
                </a:solidFill>
                <a:effectLst/>
                <a:latin typeface="LatoWeb"/>
              </a:rPr>
              <a:t>dampak</a:t>
            </a:r>
            <a:r>
              <a:rPr lang="en-ID" b="0" i="0" dirty="0">
                <a:solidFill>
                  <a:srgbClr val="3B3738"/>
                </a:solidFill>
                <a:effectLst/>
                <a:latin typeface="LatoWeb"/>
              </a:rPr>
              <a:t> </a:t>
            </a:r>
            <a:r>
              <a:rPr lang="en-ID" b="0" i="0" dirty="0" err="1">
                <a:solidFill>
                  <a:srgbClr val="3B3738"/>
                </a:solidFill>
                <a:effectLst/>
                <a:latin typeface="LatoWeb"/>
              </a:rPr>
              <a:t>emosional</a:t>
            </a:r>
            <a:r>
              <a:rPr lang="en-ID" b="0" i="0" dirty="0">
                <a:solidFill>
                  <a:srgbClr val="3B3738"/>
                </a:solidFill>
                <a:effectLst/>
                <a:latin typeface="LatoWeb"/>
              </a:rPr>
              <a:t> yang </a:t>
            </a:r>
            <a:r>
              <a:rPr lang="en-ID" b="0" i="0" dirty="0" err="1">
                <a:solidFill>
                  <a:srgbClr val="3B3738"/>
                </a:solidFill>
                <a:effectLst/>
                <a:latin typeface="LatoWeb"/>
              </a:rPr>
              <a:t>terus-menerus</a:t>
            </a:r>
            <a:r>
              <a:rPr lang="en-ID" b="0" i="0" dirty="0">
                <a:solidFill>
                  <a:srgbClr val="3B3738"/>
                </a:solidFill>
                <a:effectLst/>
                <a:latin typeface="LatoWeb"/>
              </a:rPr>
              <a:t> </a:t>
            </a:r>
            <a:r>
              <a:rPr lang="en-ID" b="0" i="0" dirty="0" err="1">
                <a:solidFill>
                  <a:srgbClr val="3B3738"/>
                </a:solidFill>
                <a:effectLst/>
                <a:latin typeface="LatoWeb"/>
              </a:rPr>
              <a:t>dirasakan</a:t>
            </a:r>
            <a:r>
              <a:rPr lang="en-ID" b="0" i="0" dirty="0">
                <a:solidFill>
                  <a:srgbClr val="3B3738"/>
                </a:solidFill>
                <a:effectLst/>
                <a:latin typeface="LatoWeb"/>
              </a:rPr>
              <a:t> korban </a:t>
            </a:r>
            <a:r>
              <a:rPr lang="en-ID" b="0" i="0" dirty="0" err="1">
                <a:solidFill>
                  <a:srgbClr val="3B3738"/>
                </a:solidFill>
                <a:effectLst/>
                <a:latin typeface="LatoWeb"/>
              </a:rPr>
              <a:t>dapat</a:t>
            </a:r>
            <a:r>
              <a:rPr lang="en-ID" b="0" i="0" dirty="0">
                <a:solidFill>
                  <a:srgbClr val="3B3738"/>
                </a:solidFill>
                <a:effectLst/>
                <a:latin typeface="LatoWeb"/>
              </a:rPr>
              <a:t> </a:t>
            </a:r>
            <a:r>
              <a:rPr lang="en-ID" b="0" i="0" dirty="0" err="1">
                <a:solidFill>
                  <a:srgbClr val="3B3738"/>
                </a:solidFill>
                <a:effectLst/>
                <a:latin typeface="LatoWeb"/>
              </a:rPr>
              <a:t>berefek</a:t>
            </a:r>
            <a:r>
              <a:rPr lang="en-ID" b="0" i="0" dirty="0">
                <a:solidFill>
                  <a:srgbClr val="3B3738"/>
                </a:solidFill>
                <a:effectLst/>
                <a:latin typeface="LatoWeb"/>
              </a:rPr>
              <a:t> </a:t>
            </a:r>
            <a:r>
              <a:rPr lang="en-ID" b="0" i="0" dirty="0" err="1">
                <a:solidFill>
                  <a:srgbClr val="3B3738"/>
                </a:solidFill>
                <a:effectLst/>
                <a:latin typeface="LatoWeb"/>
              </a:rPr>
              <a:t>bagi</a:t>
            </a:r>
            <a:r>
              <a:rPr lang="en-ID" b="0" i="0" dirty="0">
                <a:solidFill>
                  <a:srgbClr val="3B3738"/>
                </a:solidFill>
                <a:effectLst/>
                <a:latin typeface="LatoWeb"/>
              </a:rPr>
              <a:t> </a:t>
            </a:r>
            <a:r>
              <a:rPr lang="en-ID" b="0" i="0" dirty="0" err="1">
                <a:solidFill>
                  <a:srgbClr val="3B3738"/>
                </a:solidFill>
                <a:effectLst/>
                <a:latin typeface="LatoWeb"/>
              </a:rPr>
              <a:t>kesehatan</a:t>
            </a:r>
            <a:r>
              <a:rPr lang="en-ID" b="0" i="0" dirty="0">
                <a:solidFill>
                  <a:srgbClr val="3B3738"/>
                </a:solidFill>
                <a:effectLst/>
                <a:latin typeface="LatoWeb"/>
              </a:rPr>
              <a:t> </a:t>
            </a:r>
            <a:r>
              <a:rPr lang="en-ID" b="0" i="0" dirty="0" err="1">
                <a:solidFill>
                  <a:srgbClr val="3B3738"/>
                </a:solidFill>
                <a:effectLst/>
                <a:latin typeface="LatoWeb"/>
              </a:rPr>
              <a:t>mentalnya</a:t>
            </a:r>
            <a:r>
              <a:rPr lang="en-ID" b="0" i="0" dirty="0">
                <a:solidFill>
                  <a:srgbClr val="3B3738"/>
                </a:solidFill>
                <a:effectLst/>
                <a:latin typeface="LatoWeb"/>
              </a:rPr>
              <a:t>. Korban lama-</a:t>
            </a:r>
            <a:r>
              <a:rPr lang="en-ID" b="0" i="0" dirty="0" err="1">
                <a:solidFill>
                  <a:srgbClr val="3B3738"/>
                </a:solidFill>
                <a:effectLst/>
                <a:latin typeface="LatoWeb"/>
              </a:rPr>
              <a:t>kelamaan</a:t>
            </a:r>
            <a:r>
              <a:rPr lang="en-ID" b="0" i="0" dirty="0">
                <a:solidFill>
                  <a:srgbClr val="3B3738"/>
                </a:solidFill>
                <a:effectLst/>
                <a:latin typeface="LatoWeb"/>
              </a:rPr>
              <a:t> </a:t>
            </a:r>
            <a:r>
              <a:rPr lang="en-ID" b="0" i="0" dirty="0" err="1">
                <a:solidFill>
                  <a:srgbClr val="3B3738"/>
                </a:solidFill>
                <a:effectLst/>
                <a:latin typeface="LatoWeb"/>
              </a:rPr>
              <a:t>akan</a:t>
            </a:r>
            <a:r>
              <a:rPr lang="en-ID" b="0" i="0" dirty="0">
                <a:solidFill>
                  <a:srgbClr val="3B3738"/>
                </a:solidFill>
                <a:effectLst/>
                <a:latin typeface="LatoWeb"/>
              </a:rPr>
              <a:t> </a:t>
            </a:r>
            <a:r>
              <a:rPr lang="en-ID" b="0" i="0" dirty="0" err="1">
                <a:solidFill>
                  <a:srgbClr val="3B3738"/>
                </a:solidFill>
                <a:effectLst/>
                <a:latin typeface="LatoWeb"/>
              </a:rPr>
              <a:t>mulai</a:t>
            </a:r>
            <a:r>
              <a:rPr lang="en-ID" b="0" i="0" dirty="0">
                <a:solidFill>
                  <a:srgbClr val="3B3738"/>
                </a:solidFill>
                <a:effectLst/>
                <a:latin typeface="LatoWeb"/>
              </a:rPr>
              <a:t> </a:t>
            </a:r>
            <a:r>
              <a:rPr lang="en-ID" b="0" i="0" dirty="0" err="1">
                <a:solidFill>
                  <a:srgbClr val="3B3738"/>
                </a:solidFill>
                <a:effectLst/>
                <a:latin typeface="LatoWeb"/>
              </a:rPr>
              <a:t>kehilangan</a:t>
            </a:r>
            <a:r>
              <a:rPr lang="en-ID" b="0" i="0" dirty="0">
                <a:solidFill>
                  <a:srgbClr val="3B3738"/>
                </a:solidFill>
                <a:effectLst/>
                <a:latin typeface="LatoWeb"/>
              </a:rPr>
              <a:t> </a:t>
            </a:r>
            <a:r>
              <a:rPr lang="en-ID" b="0" i="0" dirty="0" err="1">
                <a:solidFill>
                  <a:srgbClr val="3B3738"/>
                </a:solidFill>
                <a:effectLst/>
                <a:latin typeface="LatoWeb"/>
              </a:rPr>
              <a:t>kepercayaan</a:t>
            </a:r>
            <a:r>
              <a:rPr lang="en-ID" b="0" i="0" dirty="0">
                <a:solidFill>
                  <a:srgbClr val="3B3738"/>
                </a:solidFill>
                <a:effectLst/>
                <a:latin typeface="LatoWeb"/>
              </a:rPr>
              <a:t> </a:t>
            </a:r>
            <a:r>
              <a:rPr lang="en-ID" b="0" i="0" dirty="0" err="1">
                <a:solidFill>
                  <a:srgbClr val="3B3738"/>
                </a:solidFill>
                <a:effectLst/>
                <a:latin typeface="LatoWeb"/>
              </a:rPr>
              <a:t>diri</a:t>
            </a:r>
            <a:r>
              <a:rPr lang="en-ID" b="0" i="0" dirty="0">
                <a:solidFill>
                  <a:srgbClr val="3B3738"/>
                </a:solidFill>
                <a:effectLst/>
                <a:latin typeface="LatoWeb"/>
              </a:rPr>
              <a:t> dan </a:t>
            </a:r>
            <a:r>
              <a:rPr lang="en-ID" b="0" i="0" dirty="0" err="1">
                <a:solidFill>
                  <a:srgbClr val="3B3738"/>
                </a:solidFill>
                <a:effectLst/>
                <a:latin typeface="LatoWeb"/>
              </a:rPr>
              <a:t>harga</a:t>
            </a:r>
            <a:r>
              <a:rPr lang="en-ID" b="0" i="0" dirty="0">
                <a:solidFill>
                  <a:srgbClr val="3B3738"/>
                </a:solidFill>
                <a:effectLst/>
                <a:latin typeface="LatoWeb"/>
              </a:rPr>
              <a:t> </a:t>
            </a:r>
            <a:r>
              <a:rPr lang="en-ID" b="0" i="0" dirty="0" err="1">
                <a:solidFill>
                  <a:srgbClr val="3B3738"/>
                </a:solidFill>
                <a:effectLst/>
                <a:latin typeface="LatoWeb"/>
              </a:rPr>
              <a:t>dirinya</a:t>
            </a:r>
            <a:endParaRPr lang="en-US" dirty="0">
              <a:solidFill>
                <a:schemeClr val="tx1">
                  <a:lumMod val="95000"/>
                  <a:lumOff val="5000"/>
                </a:schemeClr>
              </a:solidFill>
              <a:latin typeface="Work Sans" pitchFamily="2" charset="0"/>
              <a:cs typeface="Open Sans" panose="020B0606030504020204" pitchFamily="34" charset="0"/>
            </a:endParaRPr>
          </a:p>
        </p:txBody>
      </p:sp>
      <p:sp>
        <p:nvSpPr>
          <p:cNvPr id="24" name="Frame 23"/>
          <p:cNvSpPr/>
          <p:nvPr/>
        </p:nvSpPr>
        <p:spPr>
          <a:xfrm rot="18900000" flipH="1">
            <a:off x="6144146" y="1676293"/>
            <a:ext cx="210074" cy="210074"/>
          </a:xfrm>
          <a:prstGeom prst="frame">
            <a:avLst>
              <a:gd name="adj1" fmla="val 19967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7" name="Donut 26"/>
          <p:cNvSpPr/>
          <p:nvPr/>
        </p:nvSpPr>
        <p:spPr>
          <a:xfrm flipH="1">
            <a:off x="7441723" y="438929"/>
            <a:ext cx="232229" cy="232229"/>
          </a:xfrm>
          <a:prstGeom prst="donut">
            <a:avLst>
              <a:gd name="adj" fmla="val 20898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0" name="Donut 29"/>
          <p:cNvSpPr/>
          <p:nvPr/>
        </p:nvSpPr>
        <p:spPr>
          <a:xfrm flipH="1">
            <a:off x="10418996" y="5570787"/>
            <a:ext cx="232229" cy="232229"/>
          </a:xfrm>
          <a:prstGeom prst="donut">
            <a:avLst>
              <a:gd name="adj" fmla="val 20898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1" name="Frame 30"/>
          <p:cNvSpPr/>
          <p:nvPr/>
        </p:nvSpPr>
        <p:spPr>
          <a:xfrm rot="18900000" flipH="1">
            <a:off x="11424068" y="4053042"/>
            <a:ext cx="210074" cy="210074"/>
          </a:xfrm>
          <a:prstGeom prst="frame">
            <a:avLst>
              <a:gd name="adj1" fmla="val 19967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EE5B46DE-D714-C94C-972B-D7767F0CE58F}"/>
              </a:ext>
            </a:extLst>
          </p:cNvPr>
          <p:cNvSpPr txBox="1"/>
          <p:nvPr/>
        </p:nvSpPr>
        <p:spPr>
          <a:xfrm>
            <a:off x="768638" y="1779525"/>
            <a:ext cx="489585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Raleway" pitchFamily="2" charset="0"/>
              </a:rPr>
              <a:t>DAMPAK MENTAL</a:t>
            </a:r>
            <a:endParaRPr lang="en-US" sz="2400" b="1" dirty="0">
              <a:solidFill>
                <a:schemeClr val="tx1">
                  <a:lumMod val="85000"/>
                  <a:lumOff val="15000"/>
                </a:schemeClr>
              </a:solidFill>
              <a:latin typeface="Raleway" pitchFamily="2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8EEEF6E1-97A3-93DF-6326-B53294FCD5DA}"/>
              </a:ext>
            </a:extLst>
          </p:cNvPr>
          <p:cNvSpPr txBox="1"/>
          <p:nvPr/>
        </p:nvSpPr>
        <p:spPr>
          <a:xfrm>
            <a:off x="807516" y="1469828"/>
            <a:ext cx="2074354" cy="3178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1100" dirty="0">
                <a:solidFill>
                  <a:schemeClr val="accent2"/>
                </a:solidFill>
                <a:latin typeface="Work Sans" pitchFamily="2" charset="0"/>
                <a:ea typeface="Open Sans" panose="020B0606030504020204" pitchFamily="34" charset="0"/>
                <a:cs typeface="Open Sans" panose="020B0606030504020204" pitchFamily="34" charset="0"/>
              </a:rPr>
              <a:t>DAMPAK CYBERBULLYING</a:t>
            </a:r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53098023-1A87-1244-4BDD-DFD5499676EF}"/>
              </a:ext>
            </a:extLst>
          </p:cNvPr>
          <p:cNvGrpSpPr/>
          <p:nvPr/>
        </p:nvGrpSpPr>
        <p:grpSpPr>
          <a:xfrm>
            <a:off x="1908663" y="409432"/>
            <a:ext cx="10835787" cy="5705618"/>
            <a:chOff x="1908663" y="409432"/>
            <a:chExt cx="10835787" cy="5705618"/>
          </a:xfrm>
        </p:grpSpPr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E7B13A38-1841-8128-FCF2-40EA9D2B2037}"/>
                </a:ext>
              </a:extLst>
            </p:cNvPr>
            <p:cNvSpPr txBox="1"/>
            <p:nvPr/>
          </p:nvSpPr>
          <p:spPr>
            <a:xfrm>
              <a:off x="1908663" y="409432"/>
              <a:ext cx="3768980" cy="41549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50" b="1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Work Sans" pitchFamily="2" charset="0"/>
                </a:rPr>
                <a:t>DINAS KOMUNIKASI INFORMATIKA DAN PERSANDIAN </a:t>
              </a:r>
            </a:p>
            <a:p>
              <a:r>
                <a:rPr lang="en-US" sz="1050" b="1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Work Sans" pitchFamily="2" charset="0"/>
                </a:rPr>
                <a:t>KABUPATEN CIANJUR</a:t>
              </a:r>
            </a:p>
          </p:txBody>
        </p:sp>
        <p:sp>
          <p:nvSpPr>
            <p:cNvPr id="32" name="Block Arc 31">
              <a:extLst>
                <a:ext uri="{FF2B5EF4-FFF2-40B4-BE49-F238E27FC236}">
                  <a16:creationId xmlns:a16="http://schemas.microsoft.com/office/drawing/2014/main" id="{D735DA61-BD9F-CEA7-E00C-826AE37CE932}"/>
                </a:ext>
              </a:extLst>
            </p:cNvPr>
            <p:cNvSpPr/>
            <p:nvPr/>
          </p:nvSpPr>
          <p:spPr>
            <a:xfrm rot="16200000">
              <a:off x="11677650" y="5048250"/>
              <a:ext cx="1066800" cy="1066800"/>
            </a:xfrm>
            <a:prstGeom prst="blockArc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</p:grpSp>
      <p:pic>
        <p:nvPicPr>
          <p:cNvPr id="33" name="Picture 32">
            <a:extLst>
              <a:ext uri="{FF2B5EF4-FFF2-40B4-BE49-F238E27FC236}">
                <a16:creationId xmlns:a16="http://schemas.microsoft.com/office/drawing/2014/main" id="{5A7BD4D5-49AB-EA16-23BB-51C90B25BA3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4467" y="245775"/>
            <a:ext cx="1668857" cy="596462"/>
          </a:xfrm>
          <a:prstGeom prst="rect">
            <a:avLst/>
          </a:prstGeom>
        </p:spPr>
      </p:pic>
      <p:pic>
        <p:nvPicPr>
          <p:cNvPr id="35" name="Picture 34">
            <a:extLst>
              <a:ext uri="{FF2B5EF4-FFF2-40B4-BE49-F238E27FC236}">
                <a16:creationId xmlns:a16="http://schemas.microsoft.com/office/drawing/2014/main" id="{B52DD251-AE01-892F-0019-F8DA8CE04A9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95402" y="824930"/>
            <a:ext cx="4876800" cy="4876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228522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val 16"/>
          <p:cNvSpPr/>
          <p:nvPr/>
        </p:nvSpPr>
        <p:spPr>
          <a:xfrm flipH="1">
            <a:off x="1057275" y="1055164"/>
            <a:ext cx="4410074" cy="4410075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outerShdw blurRad="381000" dist="254000" dir="2700000" algn="tl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Placeholder 9">
            <a:extLst>
              <a:ext uri="{FF2B5EF4-FFF2-40B4-BE49-F238E27FC236}">
                <a16:creationId xmlns:a16="http://schemas.microsoft.com/office/drawing/2014/main" id="{6B6BA437-A78C-F67C-7B07-243E47987A24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" r="21"/>
          <a:stretch>
            <a:fillRect/>
          </a:stretch>
        </p:blipFill>
        <p:spPr/>
      </p:pic>
      <p:sp>
        <p:nvSpPr>
          <p:cNvPr id="15" name="TextBox 14"/>
          <p:cNvSpPr txBox="1"/>
          <p:nvPr/>
        </p:nvSpPr>
        <p:spPr>
          <a:xfrm>
            <a:off x="6781799" y="1500236"/>
            <a:ext cx="489585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Raleway" pitchFamily="2" charset="0"/>
              </a:rPr>
              <a:t>DAMPAK FISIK</a:t>
            </a:r>
            <a:endParaRPr lang="en-US" sz="2400" b="1" dirty="0">
              <a:solidFill>
                <a:schemeClr val="tx1">
                  <a:lumMod val="85000"/>
                  <a:lumOff val="15000"/>
                </a:schemeClr>
              </a:solidFill>
              <a:latin typeface="Raleway" pitchFamily="2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75D671FB-C72B-48F1-AB77-5C08F031F2D2}"/>
              </a:ext>
            </a:extLst>
          </p:cNvPr>
          <p:cNvSpPr txBox="1"/>
          <p:nvPr/>
        </p:nvSpPr>
        <p:spPr>
          <a:xfrm>
            <a:off x="6820677" y="1190539"/>
            <a:ext cx="2074354" cy="3178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1100" dirty="0">
                <a:solidFill>
                  <a:schemeClr val="accent2"/>
                </a:solidFill>
                <a:latin typeface="Work Sans" pitchFamily="2" charset="0"/>
                <a:ea typeface="Open Sans" panose="020B0606030504020204" pitchFamily="34" charset="0"/>
                <a:cs typeface="Open Sans" panose="020B0606030504020204" pitchFamily="34" charset="0"/>
              </a:rPr>
              <a:t>DAMPAK CYBERBULLYING</a:t>
            </a:r>
          </a:p>
        </p:txBody>
      </p:sp>
      <p:sp>
        <p:nvSpPr>
          <p:cNvPr id="27" name="Frame 26"/>
          <p:cNvSpPr/>
          <p:nvPr/>
        </p:nvSpPr>
        <p:spPr>
          <a:xfrm rot="2700000">
            <a:off x="5782389" y="1704089"/>
            <a:ext cx="210074" cy="210074"/>
          </a:xfrm>
          <a:prstGeom prst="frame">
            <a:avLst>
              <a:gd name="adj1" fmla="val 19967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8" name="Donut 27"/>
          <p:cNvSpPr/>
          <p:nvPr/>
        </p:nvSpPr>
        <p:spPr>
          <a:xfrm>
            <a:off x="4462657" y="466725"/>
            <a:ext cx="232229" cy="232229"/>
          </a:xfrm>
          <a:prstGeom prst="donut">
            <a:avLst>
              <a:gd name="adj" fmla="val 20898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9" name="Donut 28"/>
          <p:cNvSpPr/>
          <p:nvPr/>
        </p:nvSpPr>
        <p:spPr>
          <a:xfrm>
            <a:off x="1485384" y="5598583"/>
            <a:ext cx="232229" cy="232229"/>
          </a:xfrm>
          <a:prstGeom prst="donut">
            <a:avLst>
              <a:gd name="adj" fmla="val 20898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3" name="Frame 32"/>
          <p:cNvSpPr/>
          <p:nvPr/>
        </p:nvSpPr>
        <p:spPr>
          <a:xfrm rot="2700000">
            <a:off x="502467" y="4080838"/>
            <a:ext cx="210074" cy="210074"/>
          </a:xfrm>
          <a:prstGeom prst="frame">
            <a:avLst>
              <a:gd name="adj1" fmla="val 19967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255FD24-388E-6464-E38D-808F63FDAA21}"/>
              </a:ext>
            </a:extLst>
          </p:cNvPr>
          <p:cNvSpPr txBox="1"/>
          <p:nvPr/>
        </p:nvSpPr>
        <p:spPr>
          <a:xfrm>
            <a:off x="6970643" y="2146567"/>
            <a:ext cx="4707007" cy="36842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F9565F6-C312-3B02-62D4-7B3CB62EEF5A}"/>
              </a:ext>
            </a:extLst>
          </p:cNvPr>
          <p:cNvSpPr txBox="1"/>
          <p:nvPr/>
        </p:nvSpPr>
        <p:spPr>
          <a:xfrm>
            <a:off x="6781800" y="2154713"/>
            <a:ext cx="4707007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ID" sz="2400" b="0" i="1" dirty="0">
                <a:solidFill>
                  <a:srgbClr val="3B3738"/>
                </a:solidFill>
                <a:effectLst/>
                <a:latin typeface="LatoWeb"/>
              </a:rPr>
              <a:t>Nah, </a:t>
            </a:r>
            <a:r>
              <a:rPr lang="en-ID" sz="2400" b="0" i="0" dirty="0" err="1">
                <a:solidFill>
                  <a:srgbClr val="3B3738"/>
                </a:solidFill>
                <a:effectLst/>
                <a:latin typeface="LatoWeb"/>
              </a:rPr>
              <a:t>beragam</a:t>
            </a:r>
            <a:r>
              <a:rPr lang="en-ID" sz="2400" b="0" i="0" dirty="0">
                <a:solidFill>
                  <a:srgbClr val="3B3738"/>
                </a:solidFill>
                <a:effectLst/>
                <a:latin typeface="LatoWeb"/>
              </a:rPr>
              <a:t> </a:t>
            </a:r>
            <a:r>
              <a:rPr lang="en-ID" sz="2400" b="0" i="0" dirty="0" err="1">
                <a:solidFill>
                  <a:srgbClr val="3B3738"/>
                </a:solidFill>
                <a:effectLst/>
                <a:latin typeface="LatoWeb"/>
              </a:rPr>
              <a:t>dampak</a:t>
            </a:r>
            <a:r>
              <a:rPr lang="en-ID" sz="2400" b="0" i="0" dirty="0">
                <a:solidFill>
                  <a:srgbClr val="3B3738"/>
                </a:solidFill>
                <a:effectLst/>
                <a:latin typeface="LatoWeb"/>
              </a:rPr>
              <a:t> </a:t>
            </a:r>
            <a:r>
              <a:rPr lang="en-ID" sz="2400" b="0" i="1" dirty="0">
                <a:solidFill>
                  <a:srgbClr val="3B3738"/>
                </a:solidFill>
                <a:effectLst/>
                <a:latin typeface="LatoWeb"/>
              </a:rPr>
              <a:t>cyberbullying </a:t>
            </a:r>
            <a:r>
              <a:rPr lang="en-ID" sz="2400" b="0" i="0" dirty="0" err="1">
                <a:solidFill>
                  <a:srgbClr val="3B3738"/>
                </a:solidFill>
                <a:effectLst/>
                <a:latin typeface="LatoWeb"/>
              </a:rPr>
              <a:t>bagi</a:t>
            </a:r>
            <a:r>
              <a:rPr lang="en-ID" sz="2400" b="0" i="0" dirty="0">
                <a:solidFill>
                  <a:srgbClr val="3B3738"/>
                </a:solidFill>
                <a:effectLst/>
                <a:latin typeface="LatoWeb"/>
              </a:rPr>
              <a:t> </a:t>
            </a:r>
            <a:r>
              <a:rPr lang="en-ID" sz="2400" b="0" i="0" dirty="0" err="1">
                <a:solidFill>
                  <a:srgbClr val="3B3738"/>
                </a:solidFill>
                <a:effectLst/>
                <a:latin typeface="LatoWeb"/>
              </a:rPr>
              <a:t>kesehatan</a:t>
            </a:r>
            <a:r>
              <a:rPr lang="en-ID" sz="2400" b="0" i="0" dirty="0">
                <a:solidFill>
                  <a:srgbClr val="3B3738"/>
                </a:solidFill>
                <a:effectLst/>
                <a:latin typeface="LatoWeb"/>
              </a:rPr>
              <a:t> mental </a:t>
            </a:r>
            <a:r>
              <a:rPr lang="en-ID" sz="2400" b="0" i="0" dirty="0" err="1">
                <a:solidFill>
                  <a:srgbClr val="3B3738"/>
                </a:solidFill>
                <a:effectLst/>
                <a:latin typeface="LatoWeb"/>
              </a:rPr>
              <a:t>seperti</a:t>
            </a:r>
            <a:r>
              <a:rPr lang="en-ID" sz="2400" b="0" i="0" dirty="0">
                <a:solidFill>
                  <a:srgbClr val="3B3738"/>
                </a:solidFill>
                <a:effectLst/>
                <a:latin typeface="LatoWeb"/>
              </a:rPr>
              <a:t> yang </a:t>
            </a:r>
            <a:r>
              <a:rPr lang="en-ID" sz="2400" b="0" i="0" dirty="0" err="1">
                <a:solidFill>
                  <a:srgbClr val="3B3738"/>
                </a:solidFill>
                <a:effectLst/>
                <a:latin typeface="LatoWeb"/>
              </a:rPr>
              <a:t>sudah</a:t>
            </a:r>
            <a:r>
              <a:rPr lang="en-ID" sz="2400" b="0" i="0" dirty="0">
                <a:solidFill>
                  <a:srgbClr val="3B3738"/>
                </a:solidFill>
                <a:effectLst/>
                <a:latin typeface="LatoWeb"/>
              </a:rPr>
              <a:t> </a:t>
            </a:r>
            <a:r>
              <a:rPr lang="en-ID" sz="2400" b="0" i="0" dirty="0" err="1">
                <a:solidFill>
                  <a:srgbClr val="3B3738"/>
                </a:solidFill>
                <a:effectLst/>
                <a:latin typeface="LatoWeb"/>
              </a:rPr>
              <a:t>disebutkan</a:t>
            </a:r>
            <a:r>
              <a:rPr lang="en-ID" sz="2400" b="0" i="0" dirty="0">
                <a:solidFill>
                  <a:srgbClr val="3B3738"/>
                </a:solidFill>
                <a:effectLst/>
                <a:latin typeface="LatoWeb"/>
              </a:rPr>
              <a:t> di </a:t>
            </a:r>
            <a:r>
              <a:rPr lang="en-ID" sz="2400" b="0" i="0" dirty="0" err="1">
                <a:solidFill>
                  <a:srgbClr val="3B3738"/>
                </a:solidFill>
                <a:effectLst/>
                <a:latin typeface="LatoWeb"/>
              </a:rPr>
              <a:t>atas</a:t>
            </a:r>
            <a:r>
              <a:rPr lang="en-ID" sz="2400" b="0" i="0" dirty="0">
                <a:solidFill>
                  <a:srgbClr val="3B3738"/>
                </a:solidFill>
                <a:effectLst/>
                <a:latin typeface="LatoWeb"/>
              </a:rPr>
              <a:t>, </a:t>
            </a:r>
            <a:r>
              <a:rPr lang="en-ID" sz="2400" b="0" i="0" dirty="0" err="1">
                <a:solidFill>
                  <a:srgbClr val="3B3738"/>
                </a:solidFill>
                <a:effectLst/>
                <a:latin typeface="LatoWeb"/>
              </a:rPr>
              <a:t>misalnya</a:t>
            </a:r>
            <a:r>
              <a:rPr lang="en-ID" sz="2400" b="0" i="0" dirty="0">
                <a:solidFill>
                  <a:srgbClr val="3B3738"/>
                </a:solidFill>
                <a:effectLst/>
                <a:latin typeface="LatoWeb"/>
              </a:rPr>
              <a:t> </a:t>
            </a:r>
            <a:r>
              <a:rPr lang="en-ID" sz="2400" b="0" i="0" dirty="0" err="1">
                <a:solidFill>
                  <a:srgbClr val="3B3738"/>
                </a:solidFill>
                <a:effectLst/>
                <a:latin typeface="LatoWeb"/>
              </a:rPr>
              <a:t>mengalami</a:t>
            </a:r>
            <a:r>
              <a:rPr lang="en-ID" sz="2400" b="0" i="0" dirty="0">
                <a:solidFill>
                  <a:srgbClr val="3B3738"/>
                </a:solidFill>
                <a:effectLst/>
                <a:latin typeface="LatoWeb"/>
              </a:rPr>
              <a:t> </a:t>
            </a:r>
            <a:r>
              <a:rPr lang="en-ID" sz="2400" b="0" i="0" dirty="0" err="1">
                <a:solidFill>
                  <a:srgbClr val="3B3738"/>
                </a:solidFill>
                <a:effectLst/>
                <a:latin typeface="LatoWeb"/>
              </a:rPr>
              <a:t>stres</a:t>
            </a:r>
            <a:r>
              <a:rPr lang="en-ID" sz="2400" b="0" i="0" dirty="0">
                <a:solidFill>
                  <a:srgbClr val="3B3738"/>
                </a:solidFill>
                <a:effectLst/>
                <a:latin typeface="LatoWeb"/>
              </a:rPr>
              <a:t> </a:t>
            </a:r>
            <a:r>
              <a:rPr lang="en-ID" sz="2400" b="0" i="0" dirty="0" err="1">
                <a:solidFill>
                  <a:srgbClr val="3B3738"/>
                </a:solidFill>
                <a:effectLst/>
                <a:latin typeface="LatoWeb"/>
              </a:rPr>
              <a:t>berkepanjangan</a:t>
            </a:r>
            <a:r>
              <a:rPr lang="en-ID" sz="2400" b="0" i="0" dirty="0">
                <a:solidFill>
                  <a:srgbClr val="3B3738"/>
                </a:solidFill>
                <a:effectLst/>
                <a:latin typeface="LatoWeb"/>
              </a:rPr>
              <a:t> dan rasa </a:t>
            </a:r>
            <a:r>
              <a:rPr lang="en-ID" sz="2400" b="0" i="0" dirty="0" err="1">
                <a:solidFill>
                  <a:srgbClr val="3B3738"/>
                </a:solidFill>
                <a:effectLst/>
                <a:latin typeface="LatoWeb"/>
              </a:rPr>
              <a:t>cemas</a:t>
            </a:r>
            <a:r>
              <a:rPr lang="en-ID" sz="2400" b="0" i="0" dirty="0">
                <a:solidFill>
                  <a:srgbClr val="3B3738"/>
                </a:solidFill>
                <a:effectLst/>
                <a:latin typeface="LatoWeb"/>
              </a:rPr>
              <a:t> </a:t>
            </a:r>
            <a:r>
              <a:rPr lang="en-ID" sz="2400" b="0" i="0" dirty="0" err="1">
                <a:solidFill>
                  <a:srgbClr val="3B3738"/>
                </a:solidFill>
                <a:effectLst/>
                <a:latin typeface="LatoWeb"/>
              </a:rPr>
              <a:t>berlebihan</a:t>
            </a:r>
            <a:r>
              <a:rPr lang="en-ID" sz="2400" b="0" i="0" dirty="0">
                <a:solidFill>
                  <a:srgbClr val="3B3738"/>
                </a:solidFill>
                <a:effectLst/>
                <a:latin typeface="LatoWeb"/>
              </a:rPr>
              <a:t>, </a:t>
            </a:r>
            <a:r>
              <a:rPr lang="en-ID" sz="2400" b="0" i="0" dirty="0" err="1">
                <a:solidFill>
                  <a:srgbClr val="3B3738"/>
                </a:solidFill>
                <a:effectLst/>
                <a:latin typeface="LatoWeb"/>
              </a:rPr>
              <a:t>ternyata</a:t>
            </a:r>
            <a:r>
              <a:rPr lang="en-ID" sz="2400" b="0" i="0" dirty="0">
                <a:solidFill>
                  <a:srgbClr val="3B3738"/>
                </a:solidFill>
                <a:effectLst/>
                <a:latin typeface="LatoWeb"/>
              </a:rPr>
              <a:t> juga </a:t>
            </a:r>
            <a:r>
              <a:rPr lang="en-ID" sz="2400" b="0" i="0" dirty="0" err="1">
                <a:solidFill>
                  <a:srgbClr val="3B3738"/>
                </a:solidFill>
                <a:effectLst/>
                <a:latin typeface="LatoWeb"/>
              </a:rPr>
              <a:t>dapat</a:t>
            </a:r>
            <a:r>
              <a:rPr lang="en-ID" sz="2400" b="0" i="0" dirty="0">
                <a:solidFill>
                  <a:srgbClr val="3B3738"/>
                </a:solidFill>
                <a:effectLst/>
                <a:latin typeface="LatoWeb"/>
              </a:rPr>
              <a:t> </a:t>
            </a:r>
            <a:r>
              <a:rPr lang="en-ID" sz="2400" b="0" i="0" dirty="0" err="1">
                <a:solidFill>
                  <a:srgbClr val="3B3738"/>
                </a:solidFill>
                <a:effectLst/>
                <a:latin typeface="LatoWeb"/>
              </a:rPr>
              <a:t>memengaruhi</a:t>
            </a:r>
            <a:r>
              <a:rPr lang="en-ID" sz="2400" b="0" i="0" dirty="0">
                <a:solidFill>
                  <a:srgbClr val="3B3738"/>
                </a:solidFill>
                <a:effectLst/>
                <a:latin typeface="LatoWeb"/>
              </a:rPr>
              <a:t> </a:t>
            </a:r>
            <a:r>
              <a:rPr lang="en-ID" sz="2400" b="0" i="0" dirty="0" err="1">
                <a:solidFill>
                  <a:srgbClr val="3B3738"/>
                </a:solidFill>
                <a:effectLst/>
                <a:latin typeface="LatoWeb"/>
              </a:rPr>
              <a:t>kesehatan</a:t>
            </a:r>
            <a:r>
              <a:rPr lang="en-ID" sz="2400" b="0" i="0" dirty="0">
                <a:solidFill>
                  <a:srgbClr val="3B3738"/>
                </a:solidFill>
                <a:effectLst/>
                <a:latin typeface="LatoWeb"/>
              </a:rPr>
              <a:t> </a:t>
            </a:r>
            <a:r>
              <a:rPr lang="en-ID" sz="2400" b="0" i="0" dirty="0" err="1">
                <a:solidFill>
                  <a:srgbClr val="3B3738"/>
                </a:solidFill>
                <a:effectLst/>
                <a:latin typeface="LatoWeb"/>
              </a:rPr>
              <a:t>fisik</a:t>
            </a:r>
            <a:r>
              <a:rPr lang="en-ID" sz="2400" b="0" i="0" dirty="0">
                <a:solidFill>
                  <a:srgbClr val="3B3738"/>
                </a:solidFill>
                <a:effectLst/>
                <a:latin typeface="LatoWeb"/>
              </a:rPr>
              <a:t> korban </a:t>
            </a:r>
            <a:r>
              <a:rPr lang="en-ID" sz="2400" b="0" i="1" dirty="0">
                <a:solidFill>
                  <a:srgbClr val="3B3738"/>
                </a:solidFill>
                <a:effectLst/>
                <a:latin typeface="LatoWeb"/>
              </a:rPr>
              <a:t>cyberbullying.</a:t>
            </a:r>
            <a:endParaRPr lang="en-ID" sz="2400" b="0" i="0" dirty="0">
              <a:solidFill>
                <a:srgbClr val="3B3738"/>
              </a:solidFill>
              <a:effectLst/>
              <a:latin typeface=""/>
            </a:endParaRP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2BC6B988-74C7-51E1-53AC-3A5BA8AA28E1}"/>
              </a:ext>
            </a:extLst>
          </p:cNvPr>
          <p:cNvGrpSpPr/>
          <p:nvPr/>
        </p:nvGrpSpPr>
        <p:grpSpPr>
          <a:xfrm>
            <a:off x="1908663" y="409432"/>
            <a:ext cx="10835787" cy="5705618"/>
            <a:chOff x="1908663" y="409432"/>
            <a:chExt cx="10835787" cy="5705618"/>
          </a:xfrm>
        </p:grpSpPr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EABE9409-D900-C281-0B60-473EA64EA3A9}"/>
                </a:ext>
              </a:extLst>
            </p:cNvPr>
            <p:cNvSpPr txBox="1"/>
            <p:nvPr/>
          </p:nvSpPr>
          <p:spPr>
            <a:xfrm>
              <a:off x="1908663" y="409432"/>
              <a:ext cx="3768980" cy="41549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50" b="1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Work Sans" pitchFamily="2" charset="0"/>
                </a:rPr>
                <a:t>DINAS KOMUNIKASI INFORMATIKA DAN PERSANDIAN </a:t>
              </a:r>
            </a:p>
            <a:p>
              <a:r>
                <a:rPr lang="en-US" sz="1050" b="1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Work Sans" pitchFamily="2" charset="0"/>
                </a:rPr>
                <a:t>KABUPATEN CIANJUR</a:t>
              </a:r>
            </a:p>
          </p:txBody>
        </p:sp>
        <p:sp>
          <p:nvSpPr>
            <p:cNvPr id="18" name="Block Arc 17">
              <a:extLst>
                <a:ext uri="{FF2B5EF4-FFF2-40B4-BE49-F238E27FC236}">
                  <a16:creationId xmlns:a16="http://schemas.microsoft.com/office/drawing/2014/main" id="{81347249-E705-8899-34DC-4BA1F121CFB2}"/>
                </a:ext>
              </a:extLst>
            </p:cNvPr>
            <p:cNvSpPr/>
            <p:nvPr/>
          </p:nvSpPr>
          <p:spPr>
            <a:xfrm rot="16200000">
              <a:off x="11677650" y="5048250"/>
              <a:ext cx="1066800" cy="1066800"/>
            </a:xfrm>
            <a:prstGeom prst="blockArc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</p:grpSp>
      <p:pic>
        <p:nvPicPr>
          <p:cNvPr id="19" name="Picture 18">
            <a:extLst>
              <a:ext uri="{FF2B5EF4-FFF2-40B4-BE49-F238E27FC236}">
                <a16:creationId xmlns:a16="http://schemas.microsoft.com/office/drawing/2014/main" id="{C6678DE5-F255-5826-5B39-C1F0EF1AE49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4467" y="245775"/>
            <a:ext cx="1668857" cy="5964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256332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4"/>
            </a:gs>
            <a:gs pos="100000">
              <a:schemeClr val="accent5"/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Box 14"/>
          <p:cNvSpPr txBox="1"/>
          <p:nvPr/>
        </p:nvSpPr>
        <p:spPr>
          <a:xfrm>
            <a:off x="909856" y="1379326"/>
            <a:ext cx="979335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D" sz="3600" b="1" i="0" dirty="0" err="1">
                <a:solidFill>
                  <a:srgbClr val="000000"/>
                </a:solidFill>
                <a:effectLst/>
                <a:latin typeface=""/>
              </a:rPr>
              <a:t>Undang-Undang</a:t>
            </a:r>
            <a:r>
              <a:rPr lang="en-ID" sz="3600" b="1" i="0" dirty="0">
                <a:solidFill>
                  <a:srgbClr val="000000"/>
                </a:solidFill>
                <a:effectLst/>
                <a:latin typeface=""/>
              </a:rPr>
              <a:t> </a:t>
            </a:r>
            <a:r>
              <a:rPr lang="en-ID" sz="3600" b="1" i="0" dirty="0" err="1">
                <a:solidFill>
                  <a:srgbClr val="000000"/>
                </a:solidFill>
                <a:effectLst/>
                <a:latin typeface=""/>
              </a:rPr>
              <a:t>Nomor</a:t>
            </a:r>
            <a:r>
              <a:rPr lang="en-ID" sz="3600" b="1" i="0" dirty="0">
                <a:solidFill>
                  <a:srgbClr val="000000"/>
                </a:solidFill>
                <a:effectLst/>
                <a:latin typeface=""/>
              </a:rPr>
              <a:t> 19 </a:t>
            </a:r>
            <a:r>
              <a:rPr lang="en-ID" sz="3600" b="1" i="0" dirty="0" err="1">
                <a:solidFill>
                  <a:srgbClr val="000000"/>
                </a:solidFill>
                <a:effectLst/>
                <a:latin typeface=""/>
              </a:rPr>
              <a:t>Tahun</a:t>
            </a:r>
            <a:r>
              <a:rPr lang="en-ID" sz="3600" b="1" i="0" dirty="0">
                <a:solidFill>
                  <a:srgbClr val="000000"/>
                </a:solidFill>
                <a:effectLst/>
                <a:latin typeface=""/>
              </a:rPr>
              <a:t> 2016 </a:t>
            </a:r>
            <a:r>
              <a:rPr lang="en-ID" sz="3600" b="1" i="0" dirty="0" err="1">
                <a:solidFill>
                  <a:srgbClr val="000000"/>
                </a:solidFill>
                <a:effectLst/>
                <a:latin typeface=""/>
              </a:rPr>
              <a:t>tentang</a:t>
            </a:r>
            <a:r>
              <a:rPr lang="en-ID" sz="3600" b="1" i="0" dirty="0">
                <a:solidFill>
                  <a:srgbClr val="000000"/>
                </a:solidFill>
                <a:effectLst/>
                <a:latin typeface=""/>
              </a:rPr>
              <a:t> </a:t>
            </a:r>
            <a:r>
              <a:rPr lang="en-ID" sz="3600" b="1" i="0" dirty="0" err="1">
                <a:solidFill>
                  <a:srgbClr val="000000"/>
                </a:solidFill>
                <a:effectLst/>
                <a:latin typeface=""/>
              </a:rPr>
              <a:t>Perubahan</a:t>
            </a:r>
            <a:r>
              <a:rPr lang="en-ID" sz="3600" b="1" i="0" dirty="0">
                <a:solidFill>
                  <a:srgbClr val="000000"/>
                </a:solidFill>
                <a:effectLst/>
                <a:latin typeface=""/>
              </a:rPr>
              <a:t> Atas </a:t>
            </a:r>
            <a:r>
              <a:rPr lang="en-ID" sz="3600" b="1" i="0" dirty="0" err="1">
                <a:solidFill>
                  <a:srgbClr val="000000"/>
                </a:solidFill>
                <a:effectLst/>
                <a:latin typeface=""/>
              </a:rPr>
              <a:t>Undang-Undang</a:t>
            </a:r>
            <a:r>
              <a:rPr lang="en-ID" sz="3600" b="1" i="0" dirty="0">
                <a:solidFill>
                  <a:srgbClr val="000000"/>
                </a:solidFill>
                <a:effectLst/>
                <a:latin typeface=""/>
              </a:rPr>
              <a:t> </a:t>
            </a:r>
            <a:r>
              <a:rPr lang="en-ID" sz="3600" b="1" i="0" dirty="0" err="1">
                <a:solidFill>
                  <a:srgbClr val="000000"/>
                </a:solidFill>
                <a:effectLst/>
                <a:latin typeface=""/>
              </a:rPr>
              <a:t>Nomor</a:t>
            </a:r>
            <a:r>
              <a:rPr lang="en-ID" sz="3600" b="1" i="0" dirty="0">
                <a:solidFill>
                  <a:srgbClr val="000000"/>
                </a:solidFill>
                <a:effectLst/>
                <a:latin typeface=""/>
              </a:rPr>
              <a:t> 11 </a:t>
            </a:r>
            <a:r>
              <a:rPr lang="en-ID" sz="3600" b="1" i="0" dirty="0" err="1">
                <a:solidFill>
                  <a:srgbClr val="000000"/>
                </a:solidFill>
                <a:effectLst/>
                <a:latin typeface=""/>
              </a:rPr>
              <a:t>Tahun</a:t>
            </a:r>
            <a:r>
              <a:rPr lang="en-ID" sz="3600" b="1" i="0" dirty="0">
                <a:solidFill>
                  <a:srgbClr val="000000"/>
                </a:solidFill>
                <a:effectLst/>
                <a:latin typeface=""/>
              </a:rPr>
              <a:t> 2008 </a:t>
            </a:r>
            <a:r>
              <a:rPr lang="en-ID" sz="3600" b="1" i="0" dirty="0" err="1">
                <a:solidFill>
                  <a:srgbClr val="000000"/>
                </a:solidFill>
                <a:effectLst/>
                <a:latin typeface=""/>
              </a:rPr>
              <a:t>tentang</a:t>
            </a:r>
            <a:r>
              <a:rPr lang="en-ID" sz="3600" b="1" i="0" dirty="0">
                <a:solidFill>
                  <a:srgbClr val="000000"/>
                </a:solidFill>
                <a:effectLst/>
                <a:latin typeface=""/>
              </a:rPr>
              <a:t> </a:t>
            </a:r>
            <a:r>
              <a:rPr lang="en-ID" sz="3600" b="1" i="0" dirty="0" err="1">
                <a:solidFill>
                  <a:srgbClr val="000000"/>
                </a:solidFill>
                <a:effectLst/>
                <a:latin typeface=""/>
              </a:rPr>
              <a:t>Informasi</a:t>
            </a:r>
            <a:r>
              <a:rPr lang="en-ID" sz="3600" b="1" i="0" dirty="0">
                <a:solidFill>
                  <a:srgbClr val="000000"/>
                </a:solidFill>
                <a:effectLst/>
                <a:latin typeface=""/>
              </a:rPr>
              <a:t> dan </a:t>
            </a:r>
            <a:r>
              <a:rPr lang="en-ID" sz="3600" b="1" i="0" dirty="0" err="1">
                <a:solidFill>
                  <a:srgbClr val="000000"/>
                </a:solidFill>
                <a:effectLst/>
                <a:latin typeface=""/>
              </a:rPr>
              <a:t>Transaksi</a:t>
            </a:r>
            <a:r>
              <a:rPr lang="en-ID" sz="3600" b="1" i="0" dirty="0">
                <a:solidFill>
                  <a:srgbClr val="000000"/>
                </a:solidFill>
                <a:effectLst/>
                <a:latin typeface=""/>
              </a:rPr>
              <a:t> </a:t>
            </a:r>
            <a:r>
              <a:rPr lang="en-ID" sz="3600" b="1" i="0" dirty="0" err="1">
                <a:solidFill>
                  <a:srgbClr val="000000"/>
                </a:solidFill>
                <a:effectLst/>
                <a:latin typeface=""/>
              </a:rPr>
              <a:t>Elektronik</a:t>
            </a:r>
            <a:r>
              <a:rPr lang="en-ID" sz="3600" b="1" i="0" dirty="0">
                <a:solidFill>
                  <a:srgbClr val="000000"/>
                </a:solidFill>
                <a:effectLst/>
                <a:latin typeface=""/>
              </a:rPr>
              <a:t>.</a:t>
            </a:r>
            <a:endParaRPr lang="en-US" sz="2800" b="1" dirty="0">
              <a:solidFill>
                <a:schemeClr val="tx1">
                  <a:lumMod val="85000"/>
                  <a:lumOff val="15000"/>
                </a:schemeClr>
              </a:solidFill>
              <a:latin typeface="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75D671FB-C72B-48F1-AB77-5C08F031F2D2}"/>
              </a:ext>
            </a:extLst>
          </p:cNvPr>
          <p:cNvSpPr txBox="1"/>
          <p:nvPr/>
        </p:nvSpPr>
        <p:spPr>
          <a:xfrm>
            <a:off x="1317145" y="3912903"/>
            <a:ext cx="9572957" cy="18962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ID" sz="1600" b="1" i="0" dirty="0" err="1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Setiap</a:t>
            </a:r>
            <a:r>
              <a:rPr lang="en-ID" sz="1600" b="1" i="0" dirty="0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 orang yang </a:t>
            </a:r>
            <a:r>
              <a:rPr lang="en-ID" sz="1600" b="1" i="0" dirty="0" err="1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dengan</a:t>
            </a:r>
            <a:r>
              <a:rPr lang="en-ID" sz="1600" b="1" i="0" dirty="0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 </a:t>
            </a:r>
            <a:r>
              <a:rPr lang="en-ID" sz="1600" b="1" i="0" dirty="0" err="1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sengaja</a:t>
            </a:r>
            <a:r>
              <a:rPr lang="en-ID" sz="1600" b="1" i="0" dirty="0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 dan </a:t>
            </a:r>
            <a:r>
              <a:rPr lang="en-ID" sz="1600" b="1" i="0" dirty="0" err="1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tanpa</a:t>
            </a:r>
            <a:r>
              <a:rPr lang="en-ID" sz="1600" b="1" i="0" dirty="0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 </a:t>
            </a:r>
            <a:r>
              <a:rPr lang="en-ID" sz="1600" b="1" i="0" dirty="0" err="1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hak</a:t>
            </a:r>
            <a:r>
              <a:rPr lang="en-ID" sz="1600" b="1" i="0" dirty="0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 </a:t>
            </a:r>
            <a:r>
              <a:rPr lang="en-ID" sz="1600" b="1" i="0" dirty="0" err="1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mendistribusikan</a:t>
            </a:r>
            <a:r>
              <a:rPr lang="en-ID" sz="1600" b="1" i="0" dirty="0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 dan/</a:t>
            </a:r>
            <a:r>
              <a:rPr lang="en-ID" sz="1600" b="1" i="0" dirty="0" err="1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atau</a:t>
            </a:r>
            <a:r>
              <a:rPr lang="en-ID" sz="1600" b="1" i="0" dirty="0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 </a:t>
            </a:r>
            <a:r>
              <a:rPr lang="en-ID" sz="1600" b="1" i="0" dirty="0" err="1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mentransmisikan</a:t>
            </a:r>
            <a:r>
              <a:rPr lang="en-ID" sz="1600" b="1" i="0" dirty="0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 dan/</a:t>
            </a:r>
            <a:r>
              <a:rPr lang="en-ID" sz="1600" b="1" i="0" dirty="0" err="1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atau</a:t>
            </a:r>
            <a:r>
              <a:rPr lang="en-ID" sz="1600" b="1" i="0" dirty="0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 </a:t>
            </a:r>
            <a:r>
              <a:rPr lang="en-ID" sz="1600" b="1" i="0" dirty="0" err="1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membuat</a:t>
            </a:r>
            <a:r>
              <a:rPr lang="en-ID" sz="1600" b="1" i="0" dirty="0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 </a:t>
            </a:r>
            <a:r>
              <a:rPr lang="en-ID" sz="1600" b="1" i="0" dirty="0" err="1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dapat</a:t>
            </a:r>
            <a:r>
              <a:rPr lang="en-ID" sz="1600" b="1" i="0" dirty="0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 </a:t>
            </a:r>
            <a:r>
              <a:rPr lang="en-ID" sz="1600" b="1" i="0" dirty="0" err="1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diaksesnya</a:t>
            </a:r>
            <a:r>
              <a:rPr lang="en-ID" sz="1600" b="1" i="0" dirty="0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 </a:t>
            </a:r>
            <a:r>
              <a:rPr lang="en-ID" sz="1600" b="1" i="0" dirty="0" err="1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informasi</a:t>
            </a:r>
            <a:r>
              <a:rPr lang="en-ID" sz="1600" b="1" i="0" dirty="0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 </a:t>
            </a:r>
            <a:r>
              <a:rPr lang="en-ID" sz="1600" b="1" i="0" dirty="0" err="1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elektronik</a:t>
            </a:r>
            <a:r>
              <a:rPr lang="en-ID" sz="1600" b="1" i="0" dirty="0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 dan/</a:t>
            </a:r>
            <a:r>
              <a:rPr lang="en-ID" sz="1600" b="1" i="0" dirty="0" err="1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atau</a:t>
            </a:r>
            <a:r>
              <a:rPr lang="en-ID" sz="1600" b="1" i="0" dirty="0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 </a:t>
            </a:r>
            <a:r>
              <a:rPr lang="en-ID" sz="1600" b="1" i="0" dirty="0" err="1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dokumen</a:t>
            </a:r>
            <a:r>
              <a:rPr lang="en-ID" sz="1600" b="1" i="0" dirty="0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 </a:t>
            </a:r>
            <a:r>
              <a:rPr lang="en-ID" sz="1600" b="1" i="0" dirty="0" err="1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elektronik</a:t>
            </a:r>
            <a:r>
              <a:rPr lang="en-ID" sz="1600" b="1" i="0" dirty="0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 yang </a:t>
            </a:r>
            <a:r>
              <a:rPr lang="en-ID" sz="1600" b="1" i="0" dirty="0" err="1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memiliki</a:t>
            </a:r>
            <a:r>
              <a:rPr lang="en-ID" sz="1600" b="1" i="0" dirty="0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 </a:t>
            </a:r>
            <a:r>
              <a:rPr lang="en-ID" sz="1600" b="1" i="0" dirty="0" err="1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muatan</a:t>
            </a:r>
            <a:r>
              <a:rPr lang="en-ID" sz="1600" b="1" i="0" dirty="0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 </a:t>
            </a:r>
            <a:r>
              <a:rPr lang="en-ID" sz="1600" b="1" i="0" dirty="0" err="1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penghinaan</a:t>
            </a:r>
            <a:r>
              <a:rPr lang="en-ID" sz="1600" b="1" i="0" dirty="0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 dan/</a:t>
            </a:r>
            <a:r>
              <a:rPr lang="en-ID" sz="1600" b="1" i="0" dirty="0" err="1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atau</a:t>
            </a:r>
            <a:r>
              <a:rPr lang="en-ID" sz="1600" b="1" i="0" dirty="0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 </a:t>
            </a:r>
            <a:r>
              <a:rPr lang="en-ID" sz="1600" b="1" i="0" dirty="0" err="1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pencemaran</a:t>
            </a:r>
            <a:r>
              <a:rPr lang="en-ID" sz="1600" b="1" i="0" dirty="0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 </a:t>
            </a:r>
            <a:r>
              <a:rPr lang="en-ID" sz="1600" b="1" i="0" dirty="0" err="1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nama</a:t>
            </a:r>
            <a:r>
              <a:rPr lang="en-ID" sz="1600" b="1" i="0" dirty="0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 </a:t>
            </a:r>
            <a:r>
              <a:rPr lang="en-ID" sz="1600" b="1" i="0" dirty="0" err="1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baik</a:t>
            </a:r>
            <a:r>
              <a:rPr lang="en-ID" sz="1600" b="1" i="0" dirty="0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 </a:t>
            </a:r>
            <a:r>
              <a:rPr lang="en-ID" sz="1600" b="1" i="0" dirty="0" err="1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sebagaimana</a:t>
            </a:r>
            <a:r>
              <a:rPr lang="en-ID" sz="1600" b="1" i="0" dirty="0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 </a:t>
            </a:r>
            <a:r>
              <a:rPr lang="en-ID" sz="1600" b="1" i="0" dirty="0" err="1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dimaksud</a:t>
            </a:r>
            <a:r>
              <a:rPr lang="en-ID" sz="1600" b="1" i="0" dirty="0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 </a:t>
            </a:r>
            <a:r>
              <a:rPr lang="en-ID" sz="1600" b="1" i="0" dirty="0" err="1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dalam</a:t>
            </a:r>
            <a:r>
              <a:rPr lang="en-ID" sz="1600" b="1" i="0" dirty="0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 </a:t>
            </a:r>
            <a:r>
              <a:rPr lang="en-ID" sz="1600" b="1" i="0" dirty="0" err="1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Pasal</a:t>
            </a:r>
            <a:r>
              <a:rPr lang="en-ID" sz="1600" b="1" i="0" dirty="0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 27 </a:t>
            </a:r>
            <a:r>
              <a:rPr lang="en-ID" sz="1600" b="1" i="0" dirty="0" err="1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ayat</a:t>
            </a:r>
            <a:r>
              <a:rPr lang="en-ID" sz="1600" b="1" i="0" dirty="0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 (3) </a:t>
            </a:r>
            <a:r>
              <a:rPr lang="en-ID" sz="1600" b="1" i="0" dirty="0" err="1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dipidana</a:t>
            </a:r>
            <a:r>
              <a:rPr lang="en-ID" sz="1600" b="1" i="0" dirty="0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 </a:t>
            </a:r>
            <a:r>
              <a:rPr lang="en-ID" sz="1600" b="1" i="0" dirty="0" err="1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dengan</a:t>
            </a:r>
            <a:r>
              <a:rPr lang="en-ID" sz="1600" b="1" i="0" dirty="0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 </a:t>
            </a:r>
            <a:r>
              <a:rPr lang="en-ID" sz="1600" b="1" i="0" dirty="0" err="1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pidana</a:t>
            </a:r>
            <a:r>
              <a:rPr lang="en-ID" sz="1600" b="1" i="0" dirty="0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 </a:t>
            </a:r>
            <a:r>
              <a:rPr lang="en-ID" sz="1600" b="1" i="0" dirty="0" err="1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penjara</a:t>
            </a:r>
            <a:r>
              <a:rPr lang="en-ID" sz="1600" b="1" i="0" dirty="0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 paling lama 4 (</a:t>
            </a:r>
            <a:r>
              <a:rPr lang="en-ID" sz="1600" b="1" i="0" dirty="0" err="1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empat</a:t>
            </a:r>
            <a:r>
              <a:rPr lang="en-ID" sz="1600" b="1" i="0" dirty="0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) </a:t>
            </a:r>
            <a:r>
              <a:rPr lang="en-ID" sz="1600" b="1" i="0" dirty="0" err="1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tahun</a:t>
            </a:r>
            <a:r>
              <a:rPr lang="en-ID" sz="1600" b="1" i="0" dirty="0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 dan/</a:t>
            </a:r>
            <a:r>
              <a:rPr lang="en-ID" sz="1600" b="1" i="0" dirty="0" err="1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atau</a:t>
            </a:r>
            <a:r>
              <a:rPr lang="en-ID" sz="1600" b="1" i="0" dirty="0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 </a:t>
            </a:r>
            <a:r>
              <a:rPr lang="en-ID" sz="1600" b="1" i="0" dirty="0" err="1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denda</a:t>
            </a:r>
            <a:r>
              <a:rPr lang="en-ID" sz="1600" b="1" i="0" dirty="0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 paling </a:t>
            </a:r>
            <a:r>
              <a:rPr lang="en-ID" sz="1600" b="1" i="0" dirty="0" err="1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banyak</a:t>
            </a:r>
            <a:r>
              <a:rPr lang="en-ID" sz="1600" b="1" i="0" dirty="0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 Rp750.000.000,00 (</a:t>
            </a:r>
            <a:r>
              <a:rPr lang="en-ID" sz="1600" b="1" i="0" dirty="0" err="1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tujuh</a:t>
            </a:r>
            <a:r>
              <a:rPr lang="en-ID" sz="1600" b="1" i="0" dirty="0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 ratus lima </a:t>
            </a:r>
            <a:r>
              <a:rPr lang="en-ID" sz="1600" b="1" i="0" dirty="0" err="1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puluh</a:t>
            </a:r>
            <a:r>
              <a:rPr lang="en-ID" sz="1600" b="1" i="0" dirty="0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 </a:t>
            </a:r>
            <a:r>
              <a:rPr lang="en-ID" sz="1600" b="1" i="0" dirty="0" err="1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juta</a:t>
            </a:r>
            <a:r>
              <a:rPr lang="en-ID" sz="1600" b="1" i="0" dirty="0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 rupiah)</a:t>
            </a:r>
            <a:endParaRPr lang="en-US" sz="1600" b="1" dirty="0">
              <a:solidFill>
                <a:schemeClr val="tx1">
                  <a:lumMod val="85000"/>
                  <a:lumOff val="15000"/>
                </a:schemeClr>
              </a:solidFill>
              <a:latin typeface="Work Sans" pitchFamily="2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1" name="Frame 30"/>
          <p:cNvSpPr/>
          <p:nvPr/>
        </p:nvSpPr>
        <p:spPr>
          <a:xfrm rot="2700000">
            <a:off x="634496" y="1998061"/>
            <a:ext cx="210074" cy="210074"/>
          </a:xfrm>
          <a:prstGeom prst="frame">
            <a:avLst>
              <a:gd name="adj1" fmla="val 19967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2" name="Donut 31"/>
          <p:cNvSpPr/>
          <p:nvPr/>
        </p:nvSpPr>
        <p:spPr>
          <a:xfrm>
            <a:off x="1229714" y="1175707"/>
            <a:ext cx="232229" cy="232229"/>
          </a:xfrm>
          <a:prstGeom prst="donut">
            <a:avLst>
              <a:gd name="adj" fmla="val 20898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3" name="Frame 32"/>
          <p:cNvSpPr/>
          <p:nvPr/>
        </p:nvSpPr>
        <p:spPr>
          <a:xfrm rot="2700000" flipH="1" flipV="1">
            <a:off x="5850042" y="4737767"/>
            <a:ext cx="210074" cy="210074"/>
          </a:xfrm>
          <a:prstGeom prst="frame">
            <a:avLst>
              <a:gd name="adj1" fmla="val 19967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4" name="Donut 33"/>
          <p:cNvSpPr/>
          <p:nvPr/>
        </p:nvSpPr>
        <p:spPr>
          <a:xfrm flipH="1" flipV="1">
            <a:off x="5232669" y="5537966"/>
            <a:ext cx="232229" cy="232229"/>
          </a:xfrm>
          <a:prstGeom prst="donut">
            <a:avLst>
              <a:gd name="adj" fmla="val 20898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9F45924B-1BF5-DD91-98CC-2136751F102B}"/>
              </a:ext>
            </a:extLst>
          </p:cNvPr>
          <p:cNvGrpSpPr/>
          <p:nvPr/>
        </p:nvGrpSpPr>
        <p:grpSpPr>
          <a:xfrm>
            <a:off x="1908663" y="409432"/>
            <a:ext cx="10835787" cy="5705618"/>
            <a:chOff x="1908663" y="409432"/>
            <a:chExt cx="10835787" cy="5705618"/>
          </a:xfrm>
        </p:grpSpPr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B0417448-4452-9551-9F23-BBB8F07120CD}"/>
                </a:ext>
              </a:extLst>
            </p:cNvPr>
            <p:cNvSpPr txBox="1"/>
            <p:nvPr/>
          </p:nvSpPr>
          <p:spPr>
            <a:xfrm>
              <a:off x="1908663" y="409432"/>
              <a:ext cx="3768980" cy="41549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50" b="1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Work Sans" pitchFamily="2" charset="0"/>
                </a:rPr>
                <a:t>DINAS KOMUNIKASI INFORMATIKA DAN PERSANDIAN </a:t>
              </a:r>
            </a:p>
            <a:p>
              <a:r>
                <a:rPr lang="en-US" sz="1050" b="1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Work Sans" pitchFamily="2" charset="0"/>
                </a:rPr>
                <a:t>KABUPATEN CIANJUR</a:t>
              </a:r>
            </a:p>
          </p:txBody>
        </p:sp>
        <p:sp>
          <p:nvSpPr>
            <p:cNvPr id="10" name="Block Arc 9">
              <a:extLst>
                <a:ext uri="{FF2B5EF4-FFF2-40B4-BE49-F238E27FC236}">
                  <a16:creationId xmlns:a16="http://schemas.microsoft.com/office/drawing/2014/main" id="{85F1FED0-C1D4-B350-7DC1-49706ECFF233}"/>
                </a:ext>
              </a:extLst>
            </p:cNvPr>
            <p:cNvSpPr/>
            <p:nvPr/>
          </p:nvSpPr>
          <p:spPr>
            <a:xfrm rot="16200000">
              <a:off x="11677650" y="5048250"/>
              <a:ext cx="1066800" cy="1066800"/>
            </a:xfrm>
            <a:prstGeom prst="blockArc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</p:grpSp>
      <p:pic>
        <p:nvPicPr>
          <p:cNvPr id="11" name="Picture 10">
            <a:extLst>
              <a:ext uri="{FF2B5EF4-FFF2-40B4-BE49-F238E27FC236}">
                <a16:creationId xmlns:a16="http://schemas.microsoft.com/office/drawing/2014/main" id="{84AD41BB-482E-7F47-D847-544AFEDAA63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4467" y="245775"/>
            <a:ext cx="1668857" cy="5964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50795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Frame 30"/>
          <p:cNvSpPr/>
          <p:nvPr/>
        </p:nvSpPr>
        <p:spPr>
          <a:xfrm rot="2700000">
            <a:off x="634496" y="1998061"/>
            <a:ext cx="210074" cy="210074"/>
          </a:xfrm>
          <a:prstGeom prst="frame">
            <a:avLst>
              <a:gd name="adj1" fmla="val 19967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2" name="Donut 31"/>
          <p:cNvSpPr/>
          <p:nvPr/>
        </p:nvSpPr>
        <p:spPr>
          <a:xfrm>
            <a:off x="1229714" y="1175707"/>
            <a:ext cx="232229" cy="232229"/>
          </a:xfrm>
          <a:prstGeom prst="donut">
            <a:avLst>
              <a:gd name="adj" fmla="val 20898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3" name="Frame 32"/>
          <p:cNvSpPr/>
          <p:nvPr/>
        </p:nvSpPr>
        <p:spPr>
          <a:xfrm rot="2700000" flipH="1" flipV="1">
            <a:off x="5850042" y="4737767"/>
            <a:ext cx="210074" cy="210074"/>
          </a:xfrm>
          <a:prstGeom prst="frame">
            <a:avLst>
              <a:gd name="adj1" fmla="val 19967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4" name="Donut 33"/>
          <p:cNvSpPr/>
          <p:nvPr/>
        </p:nvSpPr>
        <p:spPr>
          <a:xfrm flipH="1" flipV="1">
            <a:off x="5232669" y="5537966"/>
            <a:ext cx="232229" cy="232229"/>
          </a:xfrm>
          <a:prstGeom prst="donut">
            <a:avLst>
              <a:gd name="adj" fmla="val 20898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9F45924B-1BF5-DD91-98CC-2136751F102B}"/>
              </a:ext>
            </a:extLst>
          </p:cNvPr>
          <p:cNvGrpSpPr/>
          <p:nvPr/>
        </p:nvGrpSpPr>
        <p:grpSpPr>
          <a:xfrm>
            <a:off x="1908663" y="409432"/>
            <a:ext cx="10835787" cy="5705618"/>
            <a:chOff x="1908663" y="409432"/>
            <a:chExt cx="10835787" cy="5705618"/>
          </a:xfrm>
        </p:grpSpPr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B0417448-4452-9551-9F23-BBB8F07120CD}"/>
                </a:ext>
              </a:extLst>
            </p:cNvPr>
            <p:cNvSpPr txBox="1"/>
            <p:nvPr/>
          </p:nvSpPr>
          <p:spPr>
            <a:xfrm>
              <a:off x="1908663" y="409432"/>
              <a:ext cx="3768980" cy="41549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50" b="1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Work Sans" pitchFamily="2" charset="0"/>
                </a:rPr>
                <a:t>DINAS KOMUNIKASI INFORMATIKA DAN PERSANDIAN </a:t>
              </a:r>
            </a:p>
            <a:p>
              <a:r>
                <a:rPr lang="en-US" sz="1050" b="1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Work Sans" pitchFamily="2" charset="0"/>
                </a:rPr>
                <a:t>KABUPATEN CIANJUR</a:t>
              </a:r>
            </a:p>
          </p:txBody>
        </p:sp>
        <p:sp>
          <p:nvSpPr>
            <p:cNvPr id="10" name="Block Arc 9">
              <a:extLst>
                <a:ext uri="{FF2B5EF4-FFF2-40B4-BE49-F238E27FC236}">
                  <a16:creationId xmlns:a16="http://schemas.microsoft.com/office/drawing/2014/main" id="{85F1FED0-C1D4-B350-7DC1-49706ECFF233}"/>
                </a:ext>
              </a:extLst>
            </p:cNvPr>
            <p:cNvSpPr/>
            <p:nvPr/>
          </p:nvSpPr>
          <p:spPr>
            <a:xfrm rot="16200000">
              <a:off x="11677650" y="5048250"/>
              <a:ext cx="1066800" cy="1066800"/>
            </a:xfrm>
            <a:prstGeom prst="blockArc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</p:grpSp>
      <p:pic>
        <p:nvPicPr>
          <p:cNvPr id="11" name="Picture 10">
            <a:extLst>
              <a:ext uri="{FF2B5EF4-FFF2-40B4-BE49-F238E27FC236}">
                <a16:creationId xmlns:a16="http://schemas.microsoft.com/office/drawing/2014/main" id="{84AD41BB-482E-7F47-D847-544AFEDAA63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4467" y="245775"/>
            <a:ext cx="1668857" cy="596462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357A09D2-E8FE-8A78-26AA-560D3091A9B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13232" y="1085579"/>
            <a:ext cx="8580783" cy="53629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968855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Frame 30"/>
          <p:cNvSpPr/>
          <p:nvPr/>
        </p:nvSpPr>
        <p:spPr>
          <a:xfrm rot="2700000">
            <a:off x="634496" y="1998061"/>
            <a:ext cx="210074" cy="210074"/>
          </a:xfrm>
          <a:prstGeom prst="frame">
            <a:avLst>
              <a:gd name="adj1" fmla="val 19967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2" name="Donut 31"/>
          <p:cNvSpPr/>
          <p:nvPr/>
        </p:nvSpPr>
        <p:spPr>
          <a:xfrm>
            <a:off x="1229714" y="1175707"/>
            <a:ext cx="232229" cy="232229"/>
          </a:xfrm>
          <a:prstGeom prst="donut">
            <a:avLst>
              <a:gd name="adj" fmla="val 20898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3" name="Frame 32"/>
          <p:cNvSpPr/>
          <p:nvPr/>
        </p:nvSpPr>
        <p:spPr>
          <a:xfrm rot="2700000" flipH="1" flipV="1">
            <a:off x="5850042" y="4737767"/>
            <a:ext cx="210074" cy="210074"/>
          </a:xfrm>
          <a:prstGeom prst="frame">
            <a:avLst>
              <a:gd name="adj1" fmla="val 19967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4" name="Donut 33"/>
          <p:cNvSpPr/>
          <p:nvPr/>
        </p:nvSpPr>
        <p:spPr>
          <a:xfrm flipH="1" flipV="1">
            <a:off x="5232669" y="5537966"/>
            <a:ext cx="232229" cy="232229"/>
          </a:xfrm>
          <a:prstGeom prst="donut">
            <a:avLst>
              <a:gd name="adj" fmla="val 20898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9F45924B-1BF5-DD91-98CC-2136751F102B}"/>
              </a:ext>
            </a:extLst>
          </p:cNvPr>
          <p:cNvGrpSpPr/>
          <p:nvPr/>
        </p:nvGrpSpPr>
        <p:grpSpPr>
          <a:xfrm>
            <a:off x="1908663" y="409432"/>
            <a:ext cx="10835787" cy="5705618"/>
            <a:chOff x="1908663" y="409432"/>
            <a:chExt cx="10835787" cy="5705618"/>
          </a:xfrm>
        </p:grpSpPr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B0417448-4452-9551-9F23-BBB8F07120CD}"/>
                </a:ext>
              </a:extLst>
            </p:cNvPr>
            <p:cNvSpPr txBox="1"/>
            <p:nvPr/>
          </p:nvSpPr>
          <p:spPr>
            <a:xfrm>
              <a:off x="1908663" y="409432"/>
              <a:ext cx="3768980" cy="41549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50" b="1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Work Sans" pitchFamily="2" charset="0"/>
                </a:rPr>
                <a:t>DINAS KOMUNIKASI INFORMATIKA DAN PERSANDIAN </a:t>
              </a:r>
            </a:p>
            <a:p>
              <a:r>
                <a:rPr lang="en-US" sz="1050" b="1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Work Sans" pitchFamily="2" charset="0"/>
                </a:rPr>
                <a:t>KABUPATEN CIANJUR</a:t>
              </a:r>
            </a:p>
          </p:txBody>
        </p:sp>
        <p:sp>
          <p:nvSpPr>
            <p:cNvPr id="10" name="Block Arc 9">
              <a:extLst>
                <a:ext uri="{FF2B5EF4-FFF2-40B4-BE49-F238E27FC236}">
                  <a16:creationId xmlns:a16="http://schemas.microsoft.com/office/drawing/2014/main" id="{85F1FED0-C1D4-B350-7DC1-49706ECFF233}"/>
                </a:ext>
              </a:extLst>
            </p:cNvPr>
            <p:cNvSpPr/>
            <p:nvPr/>
          </p:nvSpPr>
          <p:spPr>
            <a:xfrm rot="16200000">
              <a:off x="11677650" y="5048250"/>
              <a:ext cx="1066800" cy="1066800"/>
            </a:xfrm>
            <a:prstGeom prst="blockArc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</p:grpSp>
      <p:pic>
        <p:nvPicPr>
          <p:cNvPr id="11" name="Picture 10">
            <a:extLst>
              <a:ext uri="{FF2B5EF4-FFF2-40B4-BE49-F238E27FC236}">
                <a16:creationId xmlns:a16="http://schemas.microsoft.com/office/drawing/2014/main" id="{84AD41BB-482E-7F47-D847-544AFEDAA63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4467" y="245775"/>
            <a:ext cx="1668857" cy="596462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5EB021FC-16D0-8777-5026-96D300C3E0E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99583" y="1175707"/>
            <a:ext cx="7992834" cy="49955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904254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4"/>
            </a:gs>
            <a:gs pos="100000">
              <a:schemeClr val="accent5"/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10" name="Rectangle 9"/>
          <p:cNvSpPr/>
          <p:nvPr/>
        </p:nvSpPr>
        <p:spPr>
          <a:xfrm>
            <a:off x="0" y="0"/>
            <a:ext cx="12211050" cy="6858000"/>
          </a:xfrm>
          <a:prstGeom prst="rect">
            <a:avLst/>
          </a:prstGeom>
          <a:solidFill>
            <a:schemeClr val="accent1">
              <a:alpha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892494" y="1819940"/>
            <a:ext cx="10407016" cy="186204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1500" b="1" dirty="0">
                <a:solidFill>
                  <a:schemeClr val="bg1"/>
                </a:solidFill>
                <a:latin typeface="Raleway" pitchFamily="2" charset="0"/>
              </a:rPr>
              <a:t>TERIMA KASIH</a:t>
            </a:r>
            <a:endParaRPr lang="en-US" sz="8800" b="1" dirty="0">
              <a:solidFill>
                <a:schemeClr val="bg1"/>
              </a:solidFill>
              <a:latin typeface="Raleway" pitchFamily="2" charset="0"/>
            </a:endParaRPr>
          </a:p>
        </p:txBody>
      </p:sp>
      <p:sp>
        <p:nvSpPr>
          <p:cNvPr id="16" name="Rounded Rectangle 15"/>
          <p:cNvSpPr/>
          <p:nvPr/>
        </p:nvSpPr>
        <p:spPr>
          <a:xfrm>
            <a:off x="5076053" y="3634363"/>
            <a:ext cx="2044346" cy="134497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ame 12"/>
          <p:cNvSpPr/>
          <p:nvPr/>
        </p:nvSpPr>
        <p:spPr>
          <a:xfrm rot="2700000">
            <a:off x="1148846" y="2398111"/>
            <a:ext cx="210074" cy="210074"/>
          </a:xfrm>
          <a:prstGeom prst="frame">
            <a:avLst>
              <a:gd name="adj1" fmla="val 19967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5" name="Donut 14"/>
          <p:cNvSpPr/>
          <p:nvPr/>
        </p:nvSpPr>
        <p:spPr>
          <a:xfrm>
            <a:off x="1744064" y="1575757"/>
            <a:ext cx="232229" cy="232229"/>
          </a:xfrm>
          <a:prstGeom prst="donut">
            <a:avLst>
              <a:gd name="adj" fmla="val 20898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7" name="Frame 16"/>
          <p:cNvSpPr/>
          <p:nvPr/>
        </p:nvSpPr>
        <p:spPr>
          <a:xfrm rot="18900000" flipH="1">
            <a:off x="10855443" y="2398111"/>
            <a:ext cx="210074" cy="210074"/>
          </a:xfrm>
          <a:prstGeom prst="frame">
            <a:avLst>
              <a:gd name="adj1" fmla="val 19967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8" name="Donut 17"/>
          <p:cNvSpPr/>
          <p:nvPr/>
        </p:nvSpPr>
        <p:spPr>
          <a:xfrm flipH="1">
            <a:off x="10238070" y="1575757"/>
            <a:ext cx="232229" cy="232229"/>
          </a:xfrm>
          <a:prstGeom prst="donut">
            <a:avLst>
              <a:gd name="adj" fmla="val 20898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389253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4"/>
            </a:gs>
            <a:gs pos="100000">
              <a:schemeClr val="accent5"/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" name="Picture Placeholder 34">
            <a:extLst>
              <a:ext uri="{FF2B5EF4-FFF2-40B4-BE49-F238E27FC236}">
                <a16:creationId xmlns:a16="http://schemas.microsoft.com/office/drawing/2014/main" id="{54CF5E29-AEEF-06D8-F362-6F98A342400C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329" b="4329"/>
          <a:stretch>
            <a:fillRect/>
          </a:stretch>
        </p:blipFill>
        <p:spPr/>
      </p:pic>
      <p:sp>
        <p:nvSpPr>
          <p:cNvPr id="15" name="TextBox 14"/>
          <p:cNvSpPr txBox="1"/>
          <p:nvPr/>
        </p:nvSpPr>
        <p:spPr>
          <a:xfrm>
            <a:off x="5944919" y="1514475"/>
            <a:ext cx="540888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Raleway" pitchFamily="2" charset="0"/>
              </a:rPr>
              <a:t>CYBERBULLYING</a:t>
            </a:r>
            <a:endParaRPr lang="en-US" sz="2800" b="1" dirty="0">
              <a:solidFill>
                <a:schemeClr val="tx1">
                  <a:lumMod val="85000"/>
                  <a:lumOff val="15000"/>
                </a:schemeClr>
              </a:solidFill>
              <a:latin typeface="Raleway" pitchFamily="2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75D671FB-C72B-48F1-AB77-5C08F031F2D2}"/>
              </a:ext>
            </a:extLst>
          </p:cNvPr>
          <p:cNvSpPr txBox="1"/>
          <p:nvPr/>
        </p:nvSpPr>
        <p:spPr>
          <a:xfrm>
            <a:off x="5983796" y="1204778"/>
            <a:ext cx="2074354" cy="3178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1100" dirty="0" err="1">
                <a:solidFill>
                  <a:schemeClr val="accent2"/>
                </a:solidFill>
                <a:latin typeface="Work Sans" pitchFamily="2" charset="0"/>
                <a:ea typeface="Open Sans" panose="020B0606030504020204" pitchFamily="34" charset="0"/>
                <a:cs typeface="Open Sans" panose="020B0606030504020204" pitchFamily="34" charset="0"/>
              </a:rPr>
              <a:t>Pengertian</a:t>
            </a:r>
            <a:endParaRPr lang="en-US" sz="1100" dirty="0">
              <a:solidFill>
                <a:schemeClr val="accent2"/>
              </a:solidFill>
              <a:latin typeface="Work Sans" pitchFamily="2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75D671FB-C72B-48F1-AB77-5C08F031F2D2}"/>
              </a:ext>
            </a:extLst>
          </p:cNvPr>
          <p:cNvSpPr txBox="1"/>
          <p:nvPr/>
        </p:nvSpPr>
        <p:spPr>
          <a:xfrm>
            <a:off x="5944919" y="2061422"/>
            <a:ext cx="5236653" cy="41152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ID" sz="1600" b="1" i="1" dirty="0">
                <a:solidFill>
                  <a:srgbClr val="333333"/>
                </a:solidFill>
                <a:effectLst/>
                <a:latin typeface="Noto Sans" panose="020B0604020202020204" pitchFamily="34" charset="0"/>
              </a:rPr>
              <a:t>Cyberbullying</a:t>
            </a:r>
            <a:r>
              <a:rPr lang="en-ID" sz="1600" b="1" i="0" dirty="0">
                <a:solidFill>
                  <a:srgbClr val="333333"/>
                </a:solidFill>
                <a:effectLst/>
                <a:latin typeface="Noto Sans" panose="020B0604020202020204" pitchFamily="34" charset="0"/>
              </a:rPr>
              <a:t> (</a:t>
            </a:r>
            <a:r>
              <a:rPr lang="en-ID" sz="1600" b="1" i="0" dirty="0" err="1">
                <a:solidFill>
                  <a:srgbClr val="333333"/>
                </a:solidFill>
                <a:effectLst/>
                <a:latin typeface="Noto Sans" panose="020B0604020202020204" pitchFamily="34" charset="0"/>
              </a:rPr>
              <a:t>perundungan</a:t>
            </a:r>
            <a:r>
              <a:rPr lang="en-ID" sz="1600" b="1" i="0" dirty="0">
                <a:solidFill>
                  <a:srgbClr val="333333"/>
                </a:solidFill>
                <a:effectLst/>
                <a:latin typeface="Noto Sans" panose="020B0604020202020204" pitchFamily="34" charset="0"/>
              </a:rPr>
              <a:t> dunia maya) </a:t>
            </a:r>
            <a:r>
              <a:rPr lang="en-ID" sz="1600" b="1" i="0" dirty="0" err="1">
                <a:solidFill>
                  <a:srgbClr val="333333"/>
                </a:solidFill>
                <a:effectLst/>
                <a:latin typeface="Noto Sans" panose="020B0604020202020204" pitchFamily="34" charset="0"/>
              </a:rPr>
              <a:t>ialah</a:t>
            </a:r>
            <a:r>
              <a:rPr lang="en-ID" sz="1600" b="1" i="0" dirty="0">
                <a:solidFill>
                  <a:srgbClr val="333333"/>
                </a:solidFill>
                <a:effectLst/>
                <a:latin typeface="Noto Sans" panose="020B0604020202020204" pitchFamily="34" charset="0"/>
              </a:rPr>
              <a:t> </a:t>
            </a:r>
            <a:r>
              <a:rPr lang="en-ID" sz="1600" b="1" i="1" dirty="0">
                <a:solidFill>
                  <a:srgbClr val="333333"/>
                </a:solidFill>
                <a:effectLst/>
                <a:latin typeface="Noto Sans" panose="020B0604020202020204" pitchFamily="34" charset="0"/>
              </a:rPr>
              <a:t>bullying</a:t>
            </a:r>
            <a:r>
              <a:rPr lang="en-ID" sz="1600" b="1" i="0" dirty="0">
                <a:solidFill>
                  <a:srgbClr val="333333"/>
                </a:solidFill>
                <a:effectLst/>
                <a:latin typeface="Noto Sans" panose="020B0604020202020204" pitchFamily="34" charset="0"/>
              </a:rPr>
              <a:t>/</a:t>
            </a:r>
            <a:r>
              <a:rPr lang="en-ID" sz="1600" b="1" i="0" dirty="0" err="1">
                <a:solidFill>
                  <a:srgbClr val="333333"/>
                </a:solidFill>
                <a:effectLst/>
                <a:latin typeface="Noto Sans" panose="020B0604020202020204" pitchFamily="34" charset="0"/>
              </a:rPr>
              <a:t>perundungan</a:t>
            </a:r>
            <a:r>
              <a:rPr lang="en-ID" sz="1600" b="1" i="0" dirty="0">
                <a:solidFill>
                  <a:srgbClr val="333333"/>
                </a:solidFill>
                <a:effectLst/>
                <a:latin typeface="Noto Sans" panose="020B0604020202020204" pitchFamily="34" charset="0"/>
              </a:rPr>
              <a:t> </a:t>
            </a:r>
            <a:r>
              <a:rPr lang="en-ID" sz="1600" b="1" i="0" dirty="0" err="1">
                <a:solidFill>
                  <a:srgbClr val="333333"/>
                </a:solidFill>
                <a:effectLst/>
                <a:latin typeface="Noto Sans" panose="020B0604020202020204" pitchFamily="34" charset="0"/>
              </a:rPr>
              <a:t>dengan</a:t>
            </a:r>
            <a:r>
              <a:rPr lang="en-ID" sz="1600" b="1" i="0" dirty="0">
                <a:solidFill>
                  <a:srgbClr val="333333"/>
                </a:solidFill>
                <a:effectLst/>
                <a:latin typeface="Noto Sans" panose="020B0604020202020204" pitchFamily="34" charset="0"/>
              </a:rPr>
              <a:t> </a:t>
            </a:r>
            <a:r>
              <a:rPr lang="en-ID" sz="1600" b="1" i="0" dirty="0" err="1">
                <a:solidFill>
                  <a:srgbClr val="333333"/>
                </a:solidFill>
                <a:effectLst/>
                <a:latin typeface="Noto Sans" panose="020B0604020202020204" pitchFamily="34" charset="0"/>
              </a:rPr>
              <a:t>menggunakan</a:t>
            </a:r>
            <a:r>
              <a:rPr lang="en-ID" sz="1600" b="1" i="0" dirty="0">
                <a:solidFill>
                  <a:srgbClr val="333333"/>
                </a:solidFill>
                <a:effectLst/>
                <a:latin typeface="Noto Sans" panose="020B0604020202020204" pitchFamily="34" charset="0"/>
              </a:rPr>
              <a:t> </a:t>
            </a:r>
            <a:r>
              <a:rPr lang="en-ID" sz="1600" b="1" i="0" dirty="0" err="1">
                <a:solidFill>
                  <a:srgbClr val="333333"/>
                </a:solidFill>
                <a:effectLst/>
                <a:latin typeface="Noto Sans" panose="020B0604020202020204" pitchFamily="34" charset="0"/>
              </a:rPr>
              <a:t>teknologi</a:t>
            </a:r>
            <a:r>
              <a:rPr lang="en-ID" sz="1600" b="1" i="0" dirty="0">
                <a:solidFill>
                  <a:srgbClr val="333333"/>
                </a:solidFill>
                <a:effectLst/>
                <a:latin typeface="Noto Sans" panose="020B0604020202020204" pitchFamily="34" charset="0"/>
              </a:rPr>
              <a:t> </a:t>
            </a:r>
            <a:r>
              <a:rPr lang="en-ID" sz="1600" b="1" i="0" dirty="0" err="1">
                <a:solidFill>
                  <a:srgbClr val="333333"/>
                </a:solidFill>
                <a:effectLst/>
                <a:latin typeface="Noto Sans" panose="020B0604020202020204" pitchFamily="34" charset="0"/>
              </a:rPr>
              <a:t>digital</a:t>
            </a:r>
            <a:r>
              <a:rPr lang="en-ID" sz="1600" b="0" i="0" dirty="0" err="1">
                <a:solidFill>
                  <a:srgbClr val="333333"/>
                </a:solidFill>
                <a:effectLst/>
                <a:latin typeface="Noto Sans" panose="020B0604020202020204" pitchFamily="34" charset="0"/>
              </a:rPr>
              <a:t>.Hal</a:t>
            </a:r>
            <a:r>
              <a:rPr lang="en-ID" sz="1600" b="0" i="0" dirty="0">
                <a:solidFill>
                  <a:srgbClr val="333333"/>
                </a:solidFill>
                <a:effectLst/>
                <a:latin typeface="Noto Sans" panose="020B0604020202020204" pitchFamily="34" charset="0"/>
              </a:rPr>
              <a:t> </a:t>
            </a:r>
            <a:r>
              <a:rPr lang="en-ID" sz="1600" b="0" i="0" dirty="0" err="1">
                <a:solidFill>
                  <a:srgbClr val="333333"/>
                </a:solidFill>
                <a:effectLst/>
                <a:latin typeface="Noto Sans" panose="020B0604020202020204" pitchFamily="34" charset="0"/>
              </a:rPr>
              <a:t>ini</a:t>
            </a:r>
            <a:r>
              <a:rPr lang="en-ID" sz="1600" b="0" i="0" dirty="0">
                <a:solidFill>
                  <a:srgbClr val="333333"/>
                </a:solidFill>
                <a:effectLst/>
                <a:latin typeface="Noto Sans" panose="020B0604020202020204" pitchFamily="34" charset="0"/>
              </a:rPr>
              <a:t> </a:t>
            </a:r>
            <a:r>
              <a:rPr lang="en-ID" sz="1600" b="0" i="0" dirty="0" err="1">
                <a:solidFill>
                  <a:srgbClr val="333333"/>
                </a:solidFill>
                <a:effectLst/>
                <a:latin typeface="Noto Sans" panose="020B0604020202020204" pitchFamily="34" charset="0"/>
              </a:rPr>
              <a:t>dapat</a:t>
            </a:r>
            <a:r>
              <a:rPr lang="en-ID" sz="1600" b="0" i="0" dirty="0">
                <a:solidFill>
                  <a:srgbClr val="333333"/>
                </a:solidFill>
                <a:effectLst/>
                <a:latin typeface="Noto Sans" panose="020B0604020202020204" pitchFamily="34" charset="0"/>
              </a:rPr>
              <a:t> </a:t>
            </a:r>
            <a:r>
              <a:rPr lang="en-ID" sz="1600" b="0" i="0" dirty="0" err="1">
                <a:solidFill>
                  <a:srgbClr val="333333"/>
                </a:solidFill>
                <a:effectLst/>
                <a:latin typeface="Noto Sans" panose="020B0604020202020204" pitchFamily="34" charset="0"/>
              </a:rPr>
              <a:t>terjadi</a:t>
            </a:r>
            <a:r>
              <a:rPr lang="en-ID" sz="1600" b="0" i="0" dirty="0">
                <a:solidFill>
                  <a:srgbClr val="333333"/>
                </a:solidFill>
                <a:effectLst/>
                <a:latin typeface="Noto Sans" panose="020B0604020202020204" pitchFamily="34" charset="0"/>
              </a:rPr>
              <a:t> di media </a:t>
            </a:r>
            <a:r>
              <a:rPr lang="en-ID" sz="1600" b="0" i="0" dirty="0" err="1">
                <a:solidFill>
                  <a:srgbClr val="333333"/>
                </a:solidFill>
                <a:effectLst/>
                <a:latin typeface="Noto Sans" panose="020B0604020202020204" pitchFamily="34" charset="0"/>
              </a:rPr>
              <a:t>sosial</a:t>
            </a:r>
            <a:r>
              <a:rPr lang="en-ID" sz="1600" b="0" i="0" dirty="0">
                <a:solidFill>
                  <a:srgbClr val="333333"/>
                </a:solidFill>
                <a:effectLst/>
                <a:latin typeface="Noto Sans" panose="020B0604020202020204" pitchFamily="34" charset="0"/>
              </a:rPr>
              <a:t>, platform </a:t>
            </a:r>
            <a:r>
              <a:rPr lang="en-ID" sz="1600" b="0" i="1" dirty="0">
                <a:solidFill>
                  <a:srgbClr val="333333"/>
                </a:solidFill>
                <a:effectLst/>
                <a:latin typeface="Noto Sans" panose="020B0604020202020204" pitchFamily="34" charset="0"/>
              </a:rPr>
              <a:t>chatting</a:t>
            </a:r>
            <a:r>
              <a:rPr lang="en-ID" sz="1600" b="0" i="0" dirty="0">
                <a:solidFill>
                  <a:srgbClr val="333333"/>
                </a:solidFill>
                <a:effectLst/>
                <a:latin typeface="Noto Sans" panose="020B0604020202020204" pitchFamily="34" charset="0"/>
              </a:rPr>
              <a:t>, platform </a:t>
            </a:r>
            <a:r>
              <a:rPr lang="en-ID" sz="1600" b="0" i="0" dirty="0" err="1">
                <a:solidFill>
                  <a:srgbClr val="333333"/>
                </a:solidFill>
                <a:effectLst/>
                <a:latin typeface="Noto Sans" panose="020B0604020202020204" pitchFamily="34" charset="0"/>
              </a:rPr>
              <a:t>bermain</a:t>
            </a:r>
            <a:r>
              <a:rPr lang="en-ID" sz="1600" b="0" i="0" dirty="0">
                <a:solidFill>
                  <a:srgbClr val="333333"/>
                </a:solidFill>
                <a:effectLst/>
                <a:latin typeface="Noto Sans" panose="020B0604020202020204" pitchFamily="34" charset="0"/>
              </a:rPr>
              <a:t> </a:t>
            </a:r>
            <a:r>
              <a:rPr lang="en-ID" sz="1600" b="0" i="1" dirty="0">
                <a:solidFill>
                  <a:srgbClr val="333333"/>
                </a:solidFill>
                <a:effectLst/>
                <a:latin typeface="Noto Sans" panose="020B0604020202020204" pitchFamily="34" charset="0"/>
              </a:rPr>
              <a:t>game</a:t>
            </a:r>
            <a:r>
              <a:rPr lang="en-ID" sz="1600" b="0" i="0" dirty="0">
                <a:solidFill>
                  <a:srgbClr val="333333"/>
                </a:solidFill>
                <a:effectLst/>
                <a:latin typeface="Noto Sans" panose="020B0604020202020204" pitchFamily="34" charset="0"/>
              </a:rPr>
              <a:t>, dan </a:t>
            </a:r>
            <a:r>
              <a:rPr lang="en-ID" sz="1600" b="0" i="0" dirty="0" err="1">
                <a:solidFill>
                  <a:srgbClr val="333333"/>
                </a:solidFill>
                <a:effectLst/>
                <a:latin typeface="Noto Sans" panose="020B0604020202020204" pitchFamily="34" charset="0"/>
              </a:rPr>
              <a:t>ponsel</a:t>
            </a:r>
            <a:r>
              <a:rPr lang="en-ID" sz="1600" b="0" i="0" dirty="0">
                <a:solidFill>
                  <a:srgbClr val="333333"/>
                </a:solidFill>
                <a:effectLst/>
                <a:latin typeface="Noto Sans" panose="020B0604020202020204" pitchFamily="34" charset="0"/>
              </a:rPr>
              <a:t>. Adapun </a:t>
            </a:r>
            <a:r>
              <a:rPr lang="en-ID" sz="1600" b="0" i="0" dirty="0" err="1">
                <a:solidFill>
                  <a:srgbClr val="333333"/>
                </a:solidFill>
                <a:effectLst/>
                <a:latin typeface="Noto Sans" panose="020B0604020202020204" pitchFamily="34" charset="0"/>
              </a:rPr>
              <a:t>menurut</a:t>
            </a:r>
            <a:r>
              <a:rPr lang="en-ID" sz="1600" b="0" i="0" dirty="0">
                <a:solidFill>
                  <a:srgbClr val="333333"/>
                </a:solidFill>
                <a:effectLst/>
                <a:latin typeface="Noto Sans" panose="020B0604020202020204" pitchFamily="34" charset="0"/>
              </a:rPr>
              <a:t> Think Before Text, cyberbullying </a:t>
            </a:r>
            <a:r>
              <a:rPr lang="en-ID" sz="1600" b="0" i="0" dirty="0" err="1">
                <a:solidFill>
                  <a:srgbClr val="333333"/>
                </a:solidFill>
                <a:effectLst/>
                <a:latin typeface="Noto Sans" panose="020B0604020202020204" pitchFamily="34" charset="0"/>
              </a:rPr>
              <a:t>adalah</a:t>
            </a:r>
            <a:r>
              <a:rPr lang="en-ID" sz="1600" b="0" i="0" dirty="0">
                <a:solidFill>
                  <a:srgbClr val="333333"/>
                </a:solidFill>
                <a:effectLst/>
                <a:latin typeface="Noto Sans" panose="020B0604020202020204" pitchFamily="34" charset="0"/>
              </a:rPr>
              <a:t> </a:t>
            </a:r>
            <a:r>
              <a:rPr lang="en-ID" sz="1600" b="0" i="0" dirty="0" err="1">
                <a:solidFill>
                  <a:srgbClr val="333333"/>
                </a:solidFill>
                <a:effectLst/>
                <a:latin typeface="Noto Sans" panose="020B0604020202020204" pitchFamily="34" charset="0"/>
              </a:rPr>
              <a:t>perilaku</a:t>
            </a:r>
            <a:r>
              <a:rPr lang="en-ID" sz="1600" b="0" i="0" dirty="0">
                <a:solidFill>
                  <a:srgbClr val="333333"/>
                </a:solidFill>
                <a:effectLst/>
                <a:latin typeface="Noto Sans" panose="020B0604020202020204" pitchFamily="34" charset="0"/>
              </a:rPr>
              <a:t> </a:t>
            </a:r>
            <a:r>
              <a:rPr lang="en-ID" sz="1600" b="0" i="0" dirty="0" err="1">
                <a:solidFill>
                  <a:srgbClr val="333333"/>
                </a:solidFill>
                <a:effectLst/>
                <a:latin typeface="Noto Sans" panose="020B0604020202020204" pitchFamily="34" charset="0"/>
              </a:rPr>
              <a:t>agresif</a:t>
            </a:r>
            <a:r>
              <a:rPr lang="en-ID" sz="1600" b="0" i="0" dirty="0">
                <a:solidFill>
                  <a:srgbClr val="333333"/>
                </a:solidFill>
                <a:effectLst/>
                <a:latin typeface="Noto Sans" panose="020B0604020202020204" pitchFamily="34" charset="0"/>
              </a:rPr>
              <a:t> dan </a:t>
            </a:r>
            <a:r>
              <a:rPr lang="en-ID" sz="1600" b="0" i="0" dirty="0" err="1">
                <a:solidFill>
                  <a:srgbClr val="333333"/>
                </a:solidFill>
                <a:effectLst/>
                <a:latin typeface="Noto Sans" panose="020B0604020202020204" pitchFamily="34" charset="0"/>
              </a:rPr>
              <a:t>bertujuan</a:t>
            </a:r>
            <a:r>
              <a:rPr lang="en-ID" sz="1600" b="0" i="0" dirty="0">
                <a:solidFill>
                  <a:srgbClr val="333333"/>
                </a:solidFill>
                <a:effectLst/>
                <a:latin typeface="Noto Sans" panose="020B0604020202020204" pitchFamily="34" charset="0"/>
              </a:rPr>
              <a:t> yang </a:t>
            </a:r>
            <a:r>
              <a:rPr lang="en-ID" sz="1600" b="0" i="0" dirty="0" err="1">
                <a:solidFill>
                  <a:srgbClr val="333333"/>
                </a:solidFill>
                <a:effectLst/>
                <a:latin typeface="Noto Sans" panose="020B0604020202020204" pitchFamily="34" charset="0"/>
              </a:rPr>
              <a:t>dilakukan</a:t>
            </a:r>
            <a:r>
              <a:rPr lang="en-ID" sz="1600" b="0" i="0" dirty="0">
                <a:solidFill>
                  <a:srgbClr val="333333"/>
                </a:solidFill>
                <a:effectLst/>
                <a:latin typeface="Noto Sans" panose="020B0604020202020204" pitchFamily="34" charset="0"/>
              </a:rPr>
              <a:t> </a:t>
            </a:r>
            <a:r>
              <a:rPr lang="en-ID" sz="1600" b="0" i="0" dirty="0" err="1">
                <a:solidFill>
                  <a:srgbClr val="333333"/>
                </a:solidFill>
                <a:effectLst/>
                <a:latin typeface="Noto Sans" panose="020B0604020202020204" pitchFamily="34" charset="0"/>
              </a:rPr>
              <a:t>suatu</a:t>
            </a:r>
            <a:r>
              <a:rPr lang="en-ID" sz="1600" b="0" i="0" dirty="0">
                <a:solidFill>
                  <a:srgbClr val="333333"/>
                </a:solidFill>
                <a:effectLst/>
                <a:latin typeface="Noto Sans" panose="020B0604020202020204" pitchFamily="34" charset="0"/>
              </a:rPr>
              <a:t> </a:t>
            </a:r>
            <a:r>
              <a:rPr lang="en-ID" sz="1600" b="0" i="0" dirty="0" err="1">
                <a:solidFill>
                  <a:srgbClr val="333333"/>
                </a:solidFill>
                <a:effectLst/>
                <a:latin typeface="Noto Sans" panose="020B0604020202020204" pitchFamily="34" charset="0"/>
              </a:rPr>
              <a:t>kelompok</a:t>
            </a:r>
            <a:r>
              <a:rPr lang="en-ID" sz="1600" b="0" i="0" dirty="0">
                <a:solidFill>
                  <a:srgbClr val="333333"/>
                </a:solidFill>
                <a:effectLst/>
                <a:latin typeface="Noto Sans" panose="020B0604020202020204" pitchFamily="34" charset="0"/>
              </a:rPr>
              <a:t> </a:t>
            </a:r>
            <a:r>
              <a:rPr lang="en-ID" sz="1600" b="0" i="0" dirty="0" err="1">
                <a:solidFill>
                  <a:srgbClr val="333333"/>
                </a:solidFill>
                <a:effectLst/>
                <a:latin typeface="Noto Sans" panose="020B0604020202020204" pitchFamily="34" charset="0"/>
              </a:rPr>
              <a:t>atau</a:t>
            </a:r>
            <a:r>
              <a:rPr lang="en-ID" sz="1600" b="0" i="0" dirty="0">
                <a:solidFill>
                  <a:srgbClr val="333333"/>
                </a:solidFill>
                <a:effectLst/>
                <a:latin typeface="Noto Sans" panose="020B0604020202020204" pitchFamily="34" charset="0"/>
              </a:rPr>
              <a:t> </a:t>
            </a:r>
            <a:r>
              <a:rPr lang="en-ID" sz="1600" b="0" i="0" dirty="0" err="1">
                <a:solidFill>
                  <a:srgbClr val="333333"/>
                </a:solidFill>
                <a:effectLst/>
                <a:latin typeface="Noto Sans" panose="020B0604020202020204" pitchFamily="34" charset="0"/>
              </a:rPr>
              <a:t>individu</a:t>
            </a:r>
            <a:r>
              <a:rPr lang="en-ID" sz="1600" b="0" i="0" dirty="0">
                <a:solidFill>
                  <a:srgbClr val="333333"/>
                </a:solidFill>
                <a:effectLst/>
                <a:latin typeface="Noto Sans" panose="020B0604020202020204" pitchFamily="34" charset="0"/>
              </a:rPr>
              <a:t>, </a:t>
            </a:r>
            <a:r>
              <a:rPr lang="en-ID" sz="1600" b="0" i="0" dirty="0" err="1">
                <a:solidFill>
                  <a:srgbClr val="333333"/>
                </a:solidFill>
                <a:effectLst/>
                <a:latin typeface="Noto Sans" panose="020B0604020202020204" pitchFamily="34" charset="0"/>
              </a:rPr>
              <a:t>menggunakan</a:t>
            </a:r>
            <a:r>
              <a:rPr lang="en-ID" sz="1600" b="0" i="0" dirty="0">
                <a:solidFill>
                  <a:srgbClr val="333333"/>
                </a:solidFill>
                <a:effectLst/>
                <a:latin typeface="Noto Sans" panose="020B0604020202020204" pitchFamily="34" charset="0"/>
              </a:rPr>
              <a:t> media </a:t>
            </a:r>
            <a:r>
              <a:rPr lang="en-ID" sz="1600" b="0" i="0" dirty="0" err="1">
                <a:solidFill>
                  <a:srgbClr val="333333"/>
                </a:solidFill>
                <a:effectLst/>
                <a:latin typeface="Noto Sans" panose="020B0604020202020204" pitchFamily="34" charset="0"/>
              </a:rPr>
              <a:t>elektronik</a:t>
            </a:r>
            <a:r>
              <a:rPr lang="en-ID" sz="1600" b="0" i="0" dirty="0">
                <a:solidFill>
                  <a:srgbClr val="333333"/>
                </a:solidFill>
                <a:effectLst/>
                <a:latin typeface="Noto Sans" panose="020B0604020202020204" pitchFamily="34" charset="0"/>
              </a:rPr>
              <a:t>, </a:t>
            </a:r>
            <a:r>
              <a:rPr lang="en-ID" sz="1600" b="0" i="0" dirty="0" err="1">
                <a:solidFill>
                  <a:srgbClr val="333333"/>
                </a:solidFill>
                <a:effectLst/>
                <a:latin typeface="Noto Sans" panose="020B0604020202020204" pitchFamily="34" charset="0"/>
              </a:rPr>
              <a:t>secara</a:t>
            </a:r>
            <a:r>
              <a:rPr lang="en-ID" sz="1600" b="0" i="0" dirty="0">
                <a:solidFill>
                  <a:srgbClr val="333333"/>
                </a:solidFill>
                <a:effectLst/>
                <a:latin typeface="Noto Sans" panose="020B0604020202020204" pitchFamily="34" charset="0"/>
              </a:rPr>
              <a:t> </a:t>
            </a:r>
            <a:r>
              <a:rPr lang="en-ID" sz="1600" b="0" i="0" dirty="0" err="1">
                <a:solidFill>
                  <a:srgbClr val="333333"/>
                </a:solidFill>
                <a:effectLst/>
                <a:latin typeface="Noto Sans" panose="020B0604020202020204" pitchFamily="34" charset="0"/>
              </a:rPr>
              <a:t>berulang-ulang</a:t>
            </a:r>
            <a:r>
              <a:rPr lang="en-ID" sz="1600" b="0" i="0" dirty="0">
                <a:solidFill>
                  <a:srgbClr val="333333"/>
                </a:solidFill>
                <a:effectLst/>
                <a:latin typeface="Noto Sans" panose="020B0604020202020204" pitchFamily="34" charset="0"/>
              </a:rPr>
              <a:t> </a:t>
            </a:r>
            <a:r>
              <a:rPr lang="en-ID" sz="1600" b="0" i="0" dirty="0" err="1">
                <a:solidFill>
                  <a:srgbClr val="333333"/>
                </a:solidFill>
                <a:effectLst/>
                <a:latin typeface="Noto Sans" panose="020B0604020202020204" pitchFamily="34" charset="0"/>
              </a:rPr>
              <a:t>dari</a:t>
            </a:r>
            <a:r>
              <a:rPr lang="en-ID" sz="1600" b="0" i="0" dirty="0">
                <a:solidFill>
                  <a:srgbClr val="333333"/>
                </a:solidFill>
                <a:effectLst/>
                <a:latin typeface="Noto Sans" panose="020B0604020202020204" pitchFamily="34" charset="0"/>
              </a:rPr>
              <a:t> </a:t>
            </a:r>
            <a:r>
              <a:rPr lang="en-ID" sz="1600" b="0" i="0" dirty="0" err="1">
                <a:solidFill>
                  <a:srgbClr val="333333"/>
                </a:solidFill>
                <a:effectLst/>
                <a:latin typeface="Noto Sans" panose="020B0604020202020204" pitchFamily="34" charset="0"/>
              </a:rPr>
              <a:t>waktu</a:t>
            </a:r>
            <a:r>
              <a:rPr lang="en-ID" sz="1600" b="0" i="0" dirty="0">
                <a:solidFill>
                  <a:srgbClr val="333333"/>
                </a:solidFill>
                <a:effectLst/>
                <a:latin typeface="Noto Sans" panose="020B0604020202020204" pitchFamily="34" charset="0"/>
              </a:rPr>
              <a:t> </a:t>
            </a:r>
            <a:r>
              <a:rPr lang="en-ID" sz="1600" b="0" i="0" dirty="0" err="1">
                <a:solidFill>
                  <a:srgbClr val="333333"/>
                </a:solidFill>
                <a:effectLst/>
                <a:latin typeface="Noto Sans" panose="020B0604020202020204" pitchFamily="34" charset="0"/>
              </a:rPr>
              <a:t>ke</a:t>
            </a:r>
            <a:r>
              <a:rPr lang="en-ID" sz="1600" b="0" i="0" dirty="0">
                <a:solidFill>
                  <a:srgbClr val="333333"/>
                </a:solidFill>
                <a:effectLst/>
                <a:latin typeface="Noto Sans" panose="020B0604020202020204" pitchFamily="34" charset="0"/>
              </a:rPr>
              <a:t> </a:t>
            </a:r>
            <a:r>
              <a:rPr lang="en-ID" sz="1600" b="0" i="0" dirty="0" err="1">
                <a:solidFill>
                  <a:srgbClr val="333333"/>
                </a:solidFill>
                <a:effectLst/>
                <a:latin typeface="Noto Sans" panose="020B0604020202020204" pitchFamily="34" charset="0"/>
              </a:rPr>
              <a:t>waktu</a:t>
            </a:r>
            <a:r>
              <a:rPr lang="en-ID" sz="1600" b="0" i="0" dirty="0">
                <a:solidFill>
                  <a:srgbClr val="333333"/>
                </a:solidFill>
                <a:effectLst/>
                <a:latin typeface="Noto Sans" panose="020B0604020202020204" pitchFamily="34" charset="0"/>
              </a:rPr>
              <a:t>, </a:t>
            </a:r>
            <a:r>
              <a:rPr lang="en-ID" sz="1600" b="0" i="0" dirty="0" err="1">
                <a:solidFill>
                  <a:srgbClr val="333333"/>
                </a:solidFill>
                <a:effectLst/>
                <a:latin typeface="Noto Sans" panose="020B0604020202020204" pitchFamily="34" charset="0"/>
              </a:rPr>
              <a:t>terhadap</a:t>
            </a:r>
            <a:r>
              <a:rPr lang="en-ID" sz="1600" b="0" i="0" dirty="0">
                <a:solidFill>
                  <a:srgbClr val="333333"/>
                </a:solidFill>
                <a:effectLst/>
                <a:latin typeface="Noto Sans" panose="020B0604020202020204" pitchFamily="34" charset="0"/>
              </a:rPr>
              <a:t> </a:t>
            </a:r>
            <a:r>
              <a:rPr lang="en-ID" sz="1600" b="0" i="0" dirty="0" err="1">
                <a:solidFill>
                  <a:srgbClr val="333333"/>
                </a:solidFill>
                <a:effectLst/>
                <a:latin typeface="Noto Sans" panose="020B0604020202020204" pitchFamily="34" charset="0"/>
              </a:rPr>
              <a:t>seseorang</a:t>
            </a:r>
            <a:r>
              <a:rPr lang="en-ID" sz="1600" b="0" i="0" dirty="0">
                <a:solidFill>
                  <a:srgbClr val="333333"/>
                </a:solidFill>
                <a:effectLst/>
                <a:latin typeface="Noto Sans" panose="020B0604020202020204" pitchFamily="34" charset="0"/>
              </a:rPr>
              <a:t> yang </a:t>
            </a:r>
            <a:r>
              <a:rPr lang="en-ID" sz="1600" b="0" i="0" dirty="0" err="1">
                <a:solidFill>
                  <a:srgbClr val="333333"/>
                </a:solidFill>
                <a:effectLst/>
                <a:latin typeface="Noto Sans" panose="020B0604020202020204" pitchFamily="34" charset="0"/>
              </a:rPr>
              <a:t>dianggap</a:t>
            </a:r>
            <a:r>
              <a:rPr lang="en-ID" sz="1600" b="0" i="0" dirty="0">
                <a:solidFill>
                  <a:srgbClr val="333333"/>
                </a:solidFill>
                <a:effectLst/>
                <a:latin typeface="Noto Sans" panose="020B0604020202020204" pitchFamily="34" charset="0"/>
              </a:rPr>
              <a:t> </a:t>
            </a:r>
            <a:r>
              <a:rPr lang="en-ID" sz="1600" b="0" i="0" dirty="0" err="1">
                <a:solidFill>
                  <a:srgbClr val="333333"/>
                </a:solidFill>
                <a:effectLst/>
                <a:latin typeface="Noto Sans" panose="020B0604020202020204" pitchFamily="34" charset="0"/>
              </a:rPr>
              <a:t>tidak</a:t>
            </a:r>
            <a:r>
              <a:rPr lang="en-ID" sz="1600" b="0" i="0" dirty="0">
                <a:solidFill>
                  <a:srgbClr val="333333"/>
                </a:solidFill>
                <a:effectLst/>
                <a:latin typeface="Noto Sans" panose="020B0604020202020204" pitchFamily="34" charset="0"/>
              </a:rPr>
              <a:t> </a:t>
            </a:r>
            <a:r>
              <a:rPr lang="en-ID" sz="1600" b="0" i="0" dirty="0" err="1">
                <a:solidFill>
                  <a:srgbClr val="333333"/>
                </a:solidFill>
                <a:effectLst/>
                <a:latin typeface="Noto Sans" panose="020B0604020202020204" pitchFamily="34" charset="0"/>
              </a:rPr>
              <a:t>mudah</a:t>
            </a:r>
            <a:r>
              <a:rPr lang="en-ID" sz="1600" b="0" i="0" dirty="0">
                <a:solidFill>
                  <a:srgbClr val="333333"/>
                </a:solidFill>
                <a:effectLst/>
                <a:latin typeface="Noto Sans" panose="020B0604020202020204" pitchFamily="34" charset="0"/>
              </a:rPr>
              <a:t> </a:t>
            </a:r>
            <a:r>
              <a:rPr lang="en-ID" sz="1600" b="0" i="0" dirty="0" err="1">
                <a:solidFill>
                  <a:srgbClr val="333333"/>
                </a:solidFill>
                <a:effectLst/>
                <a:latin typeface="Noto Sans" panose="020B0604020202020204" pitchFamily="34" charset="0"/>
              </a:rPr>
              <a:t>melakukan</a:t>
            </a:r>
            <a:r>
              <a:rPr lang="en-ID" sz="1600" b="0" i="0" dirty="0">
                <a:solidFill>
                  <a:srgbClr val="333333"/>
                </a:solidFill>
                <a:effectLst/>
                <a:latin typeface="Noto Sans" panose="020B0604020202020204" pitchFamily="34" charset="0"/>
              </a:rPr>
              <a:t> </a:t>
            </a:r>
            <a:r>
              <a:rPr lang="en-ID" sz="1600" b="0" i="0" dirty="0" err="1">
                <a:solidFill>
                  <a:srgbClr val="333333"/>
                </a:solidFill>
                <a:effectLst/>
                <a:latin typeface="Noto Sans" panose="020B0604020202020204" pitchFamily="34" charset="0"/>
              </a:rPr>
              <a:t>perlawanan</a:t>
            </a:r>
            <a:r>
              <a:rPr lang="en-ID" sz="1600" b="0" i="0" dirty="0">
                <a:solidFill>
                  <a:srgbClr val="333333"/>
                </a:solidFill>
                <a:effectLst/>
                <a:latin typeface="Noto Sans" panose="020B0604020202020204" pitchFamily="34" charset="0"/>
              </a:rPr>
              <a:t> </a:t>
            </a:r>
            <a:r>
              <a:rPr lang="en-ID" sz="1600" b="0" i="0" dirty="0" err="1">
                <a:solidFill>
                  <a:srgbClr val="333333"/>
                </a:solidFill>
                <a:effectLst/>
                <a:latin typeface="Noto Sans" panose="020B0604020202020204" pitchFamily="34" charset="0"/>
              </a:rPr>
              <a:t>atas</a:t>
            </a:r>
            <a:r>
              <a:rPr lang="en-ID" sz="1600" b="0" i="0" dirty="0">
                <a:solidFill>
                  <a:srgbClr val="333333"/>
                </a:solidFill>
                <a:effectLst/>
                <a:latin typeface="Noto Sans" panose="020B0604020202020204" pitchFamily="34" charset="0"/>
              </a:rPr>
              <a:t> </a:t>
            </a:r>
            <a:r>
              <a:rPr lang="en-ID" sz="1600" b="0" i="0" dirty="0" err="1">
                <a:solidFill>
                  <a:srgbClr val="333333"/>
                </a:solidFill>
                <a:effectLst/>
                <a:latin typeface="Noto Sans" panose="020B0604020202020204" pitchFamily="34" charset="0"/>
              </a:rPr>
              <a:t>tindakan</a:t>
            </a:r>
            <a:r>
              <a:rPr lang="en-ID" sz="1600" b="0" i="0" dirty="0">
                <a:solidFill>
                  <a:srgbClr val="333333"/>
                </a:solidFill>
                <a:effectLst/>
                <a:latin typeface="Noto Sans" panose="020B0604020202020204" pitchFamily="34" charset="0"/>
              </a:rPr>
              <a:t> </a:t>
            </a:r>
            <a:r>
              <a:rPr lang="en-ID" sz="1600" b="0" i="0" dirty="0" err="1">
                <a:solidFill>
                  <a:srgbClr val="333333"/>
                </a:solidFill>
                <a:effectLst/>
                <a:latin typeface="Noto Sans" panose="020B0604020202020204" pitchFamily="34" charset="0"/>
              </a:rPr>
              <a:t>tersebut</a:t>
            </a:r>
            <a:endParaRPr lang="en-US" sz="1600" dirty="0">
              <a:solidFill>
                <a:schemeClr val="tx1">
                  <a:lumMod val="85000"/>
                  <a:lumOff val="15000"/>
                </a:schemeClr>
              </a:solidFill>
              <a:latin typeface="Work Sans" pitchFamily="2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28" name="Frame 27"/>
          <p:cNvSpPr/>
          <p:nvPr/>
        </p:nvSpPr>
        <p:spPr>
          <a:xfrm rot="2700000">
            <a:off x="4756730" y="5589958"/>
            <a:ext cx="210074" cy="210074"/>
          </a:xfrm>
          <a:prstGeom prst="frame">
            <a:avLst>
              <a:gd name="adj1" fmla="val 19967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9" name="Donut 28"/>
          <p:cNvSpPr/>
          <p:nvPr/>
        </p:nvSpPr>
        <p:spPr>
          <a:xfrm>
            <a:off x="4745652" y="1028605"/>
            <a:ext cx="232229" cy="232229"/>
          </a:xfrm>
          <a:prstGeom prst="donut">
            <a:avLst>
              <a:gd name="adj" fmla="val 20898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1" name="Frame 30"/>
          <p:cNvSpPr/>
          <p:nvPr/>
        </p:nvSpPr>
        <p:spPr>
          <a:xfrm rot="2700000">
            <a:off x="3244384" y="616183"/>
            <a:ext cx="210074" cy="210074"/>
          </a:xfrm>
          <a:prstGeom prst="frame">
            <a:avLst>
              <a:gd name="adj1" fmla="val 19967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2" name="Donut 31"/>
          <p:cNvSpPr/>
          <p:nvPr/>
        </p:nvSpPr>
        <p:spPr>
          <a:xfrm>
            <a:off x="3200876" y="6060537"/>
            <a:ext cx="232229" cy="232229"/>
          </a:xfrm>
          <a:prstGeom prst="donut">
            <a:avLst>
              <a:gd name="adj" fmla="val 20898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08A3E408-A3BB-FDA8-7A49-F31BAE9632AC}"/>
              </a:ext>
            </a:extLst>
          </p:cNvPr>
          <p:cNvGrpSpPr/>
          <p:nvPr/>
        </p:nvGrpSpPr>
        <p:grpSpPr>
          <a:xfrm>
            <a:off x="1908663" y="409432"/>
            <a:ext cx="10835787" cy="5705618"/>
            <a:chOff x="1908663" y="409432"/>
            <a:chExt cx="10835787" cy="5705618"/>
          </a:xfrm>
        </p:grpSpPr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EA3A6C55-1747-65D0-683A-ED42ED1C7286}"/>
                </a:ext>
              </a:extLst>
            </p:cNvPr>
            <p:cNvSpPr txBox="1"/>
            <p:nvPr/>
          </p:nvSpPr>
          <p:spPr>
            <a:xfrm>
              <a:off x="1908663" y="409432"/>
              <a:ext cx="3768980" cy="41549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50" b="1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Work Sans" pitchFamily="2" charset="0"/>
                </a:rPr>
                <a:t>DINAS KOMUNIKASI INFORMATIKA DAN PERSANDIAN </a:t>
              </a:r>
            </a:p>
            <a:p>
              <a:r>
                <a:rPr lang="en-US" sz="1050" b="1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Work Sans" pitchFamily="2" charset="0"/>
                </a:rPr>
                <a:t>KABUPATEN CIANJUR</a:t>
              </a:r>
            </a:p>
          </p:txBody>
        </p:sp>
        <p:sp>
          <p:nvSpPr>
            <p:cNvPr id="30" name="Block Arc 29">
              <a:extLst>
                <a:ext uri="{FF2B5EF4-FFF2-40B4-BE49-F238E27FC236}">
                  <a16:creationId xmlns:a16="http://schemas.microsoft.com/office/drawing/2014/main" id="{34F6FB7A-2B8A-4D49-5C3E-186B48FD88AA}"/>
                </a:ext>
              </a:extLst>
            </p:cNvPr>
            <p:cNvSpPr/>
            <p:nvPr/>
          </p:nvSpPr>
          <p:spPr>
            <a:xfrm rot="16200000">
              <a:off x="11677650" y="5048250"/>
              <a:ext cx="1066800" cy="1066800"/>
            </a:xfrm>
            <a:prstGeom prst="blockArc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</p:grpSp>
      <p:pic>
        <p:nvPicPr>
          <p:cNvPr id="33" name="Picture 32">
            <a:extLst>
              <a:ext uri="{FF2B5EF4-FFF2-40B4-BE49-F238E27FC236}">
                <a16:creationId xmlns:a16="http://schemas.microsoft.com/office/drawing/2014/main" id="{DEAC97D9-982E-7133-9679-747C2EBCA9D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4467" y="245775"/>
            <a:ext cx="1668857" cy="596462"/>
          </a:xfrm>
          <a:prstGeom prst="rect">
            <a:avLst/>
          </a:prstGeom>
        </p:spPr>
      </p:pic>
      <p:sp>
        <p:nvSpPr>
          <p:cNvPr id="36" name="TextBox 35">
            <a:extLst>
              <a:ext uri="{FF2B5EF4-FFF2-40B4-BE49-F238E27FC236}">
                <a16:creationId xmlns:a16="http://schemas.microsoft.com/office/drawing/2014/main" id="{395F4D6B-5F30-364B-0C8C-4E972253722C}"/>
              </a:ext>
            </a:extLst>
          </p:cNvPr>
          <p:cNvSpPr txBox="1"/>
          <p:nvPr/>
        </p:nvSpPr>
        <p:spPr>
          <a:xfrm>
            <a:off x="8968154" y="4021015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180833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4"/>
            </a:gs>
            <a:gs pos="100000">
              <a:schemeClr val="accent5"/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Box 14"/>
          <p:cNvSpPr txBox="1"/>
          <p:nvPr/>
        </p:nvSpPr>
        <p:spPr>
          <a:xfrm>
            <a:off x="990600" y="1913021"/>
            <a:ext cx="7596809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D" sz="3600" b="1" i="0" dirty="0" err="1">
                <a:solidFill>
                  <a:srgbClr val="333333"/>
                </a:solidFill>
                <a:effectLst/>
                <a:latin typeface=""/>
              </a:rPr>
              <a:t>Menyebarkan</a:t>
            </a:r>
            <a:r>
              <a:rPr lang="en-ID" sz="3600" b="1" i="0" dirty="0">
                <a:solidFill>
                  <a:srgbClr val="333333"/>
                </a:solidFill>
                <a:effectLst/>
                <a:latin typeface=""/>
              </a:rPr>
              <a:t> </a:t>
            </a:r>
            <a:r>
              <a:rPr lang="en-ID" sz="3600" b="1" i="0" dirty="0" err="1">
                <a:solidFill>
                  <a:srgbClr val="333333"/>
                </a:solidFill>
                <a:effectLst/>
                <a:latin typeface=""/>
              </a:rPr>
              <a:t>kebohongan</a:t>
            </a:r>
            <a:r>
              <a:rPr lang="en-ID" sz="3600" b="1" i="0" dirty="0">
                <a:solidFill>
                  <a:srgbClr val="333333"/>
                </a:solidFill>
                <a:effectLst/>
                <a:latin typeface=""/>
              </a:rPr>
              <a:t> </a:t>
            </a:r>
            <a:r>
              <a:rPr lang="en-ID" sz="3600" b="1" i="0" dirty="0" err="1">
                <a:solidFill>
                  <a:srgbClr val="333333"/>
                </a:solidFill>
                <a:effectLst/>
                <a:latin typeface=""/>
              </a:rPr>
              <a:t>tentang</a:t>
            </a:r>
            <a:r>
              <a:rPr lang="en-ID" sz="3600" b="1" i="0" dirty="0">
                <a:solidFill>
                  <a:srgbClr val="333333"/>
                </a:solidFill>
                <a:effectLst/>
                <a:latin typeface=""/>
              </a:rPr>
              <a:t> </a:t>
            </a:r>
            <a:r>
              <a:rPr lang="en-ID" sz="3600" b="1" i="0" dirty="0" err="1">
                <a:solidFill>
                  <a:srgbClr val="333333"/>
                </a:solidFill>
                <a:effectLst/>
                <a:latin typeface=""/>
              </a:rPr>
              <a:t>seseorang</a:t>
            </a:r>
            <a:r>
              <a:rPr lang="en-ID" sz="3600" b="1" i="0" dirty="0">
                <a:solidFill>
                  <a:srgbClr val="333333"/>
                </a:solidFill>
                <a:effectLst/>
                <a:latin typeface=""/>
              </a:rPr>
              <a:t> </a:t>
            </a:r>
            <a:r>
              <a:rPr lang="en-ID" sz="3600" b="1" i="0" dirty="0" err="1">
                <a:solidFill>
                  <a:srgbClr val="333333"/>
                </a:solidFill>
                <a:effectLst/>
                <a:latin typeface=""/>
              </a:rPr>
              <a:t>atau</a:t>
            </a:r>
            <a:r>
              <a:rPr lang="en-ID" sz="3600" b="1" i="0" dirty="0">
                <a:solidFill>
                  <a:srgbClr val="333333"/>
                </a:solidFill>
                <a:effectLst/>
                <a:latin typeface=""/>
              </a:rPr>
              <a:t> </a:t>
            </a:r>
            <a:r>
              <a:rPr lang="en-ID" sz="3600" b="1" i="0" dirty="0" err="1">
                <a:solidFill>
                  <a:srgbClr val="333333"/>
                </a:solidFill>
                <a:effectLst/>
                <a:latin typeface=""/>
              </a:rPr>
              <a:t>memposting</a:t>
            </a:r>
            <a:r>
              <a:rPr lang="en-ID" sz="3600" b="1" i="0" dirty="0">
                <a:solidFill>
                  <a:srgbClr val="333333"/>
                </a:solidFill>
                <a:effectLst/>
                <a:latin typeface=""/>
              </a:rPr>
              <a:t> </a:t>
            </a:r>
            <a:r>
              <a:rPr lang="en-ID" sz="3600" b="1" i="0" dirty="0" err="1">
                <a:solidFill>
                  <a:srgbClr val="333333"/>
                </a:solidFill>
                <a:effectLst/>
                <a:latin typeface=""/>
              </a:rPr>
              <a:t>foto</a:t>
            </a:r>
            <a:r>
              <a:rPr lang="en-ID" sz="3600" b="1" i="0" dirty="0">
                <a:solidFill>
                  <a:srgbClr val="333333"/>
                </a:solidFill>
                <a:effectLst/>
                <a:latin typeface=""/>
              </a:rPr>
              <a:t> </a:t>
            </a:r>
            <a:r>
              <a:rPr lang="en-ID" sz="3600" b="1" i="0" dirty="0" err="1">
                <a:solidFill>
                  <a:srgbClr val="333333"/>
                </a:solidFill>
                <a:effectLst/>
                <a:latin typeface=""/>
              </a:rPr>
              <a:t>memalukan</a:t>
            </a:r>
            <a:r>
              <a:rPr lang="en-ID" sz="3600" b="1" i="0" dirty="0">
                <a:solidFill>
                  <a:srgbClr val="333333"/>
                </a:solidFill>
                <a:effectLst/>
                <a:latin typeface=""/>
              </a:rPr>
              <a:t> </a:t>
            </a:r>
            <a:r>
              <a:rPr lang="en-ID" sz="3600" b="1" i="0" dirty="0" err="1">
                <a:solidFill>
                  <a:srgbClr val="333333"/>
                </a:solidFill>
                <a:effectLst/>
                <a:latin typeface=""/>
              </a:rPr>
              <a:t>tentang</a:t>
            </a:r>
            <a:r>
              <a:rPr lang="en-ID" sz="3600" b="1" i="0" dirty="0">
                <a:solidFill>
                  <a:srgbClr val="333333"/>
                </a:solidFill>
                <a:effectLst/>
                <a:latin typeface=""/>
              </a:rPr>
              <a:t> </a:t>
            </a:r>
            <a:r>
              <a:rPr lang="en-ID" sz="3600" b="1" i="0" dirty="0" err="1">
                <a:solidFill>
                  <a:srgbClr val="333333"/>
                </a:solidFill>
                <a:effectLst/>
                <a:latin typeface=""/>
              </a:rPr>
              <a:t>seseorang</a:t>
            </a:r>
            <a:r>
              <a:rPr lang="en-ID" sz="3600" b="1" i="0" dirty="0">
                <a:solidFill>
                  <a:srgbClr val="333333"/>
                </a:solidFill>
                <a:effectLst/>
                <a:latin typeface=""/>
              </a:rPr>
              <a:t> di media </a:t>
            </a:r>
            <a:r>
              <a:rPr lang="en-ID" sz="3600" b="1" i="0" dirty="0" err="1">
                <a:solidFill>
                  <a:srgbClr val="333333"/>
                </a:solidFill>
                <a:effectLst/>
                <a:latin typeface=""/>
              </a:rPr>
              <a:t>sosial</a:t>
            </a:r>
            <a:endParaRPr lang="en-ID" sz="3600" b="1" i="0" dirty="0">
              <a:solidFill>
                <a:srgbClr val="333333"/>
              </a:solidFill>
              <a:effectLst/>
              <a:latin typeface=""/>
            </a:endParaRPr>
          </a:p>
          <a:p>
            <a:endParaRPr lang="en-US" sz="3600" b="1" dirty="0">
              <a:solidFill>
                <a:schemeClr val="tx1">
                  <a:lumMod val="85000"/>
                  <a:lumOff val="15000"/>
                </a:schemeClr>
              </a:solidFill>
              <a:latin typeface="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75D671FB-C72B-48F1-AB77-5C08F031F2D2}"/>
              </a:ext>
            </a:extLst>
          </p:cNvPr>
          <p:cNvSpPr txBox="1"/>
          <p:nvPr/>
        </p:nvSpPr>
        <p:spPr>
          <a:xfrm>
            <a:off x="990600" y="1428997"/>
            <a:ext cx="2747393" cy="4613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b="1" dirty="0" err="1">
                <a:solidFill>
                  <a:schemeClr val="accent2"/>
                </a:solidFill>
                <a:latin typeface="Work Sans" pitchFamily="2" charset="0"/>
                <a:ea typeface="Open Sans" panose="020B0606030504020204" pitchFamily="34" charset="0"/>
                <a:cs typeface="Open Sans" panose="020B0606030504020204" pitchFamily="34" charset="0"/>
              </a:rPr>
              <a:t>Contoh</a:t>
            </a:r>
            <a:r>
              <a:rPr lang="en-US" b="1" dirty="0">
                <a:solidFill>
                  <a:schemeClr val="accent2"/>
                </a:solidFill>
                <a:latin typeface="Work Sans" pitchFamily="2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b="1" dirty="0" err="1">
                <a:solidFill>
                  <a:schemeClr val="accent2"/>
                </a:solidFill>
                <a:latin typeface="Work Sans" pitchFamily="2" charset="0"/>
                <a:ea typeface="Open Sans" panose="020B0606030504020204" pitchFamily="34" charset="0"/>
                <a:cs typeface="Open Sans" panose="020B0606030504020204" pitchFamily="34" charset="0"/>
              </a:rPr>
              <a:t>CyberBullying</a:t>
            </a:r>
            <a:endParaRPr lang="en-US" b="1" dirty="0">
              <a:solidFill>
                <a:schemeClr val="accent2"/>
              </a:solidFill>
              <a:latin typeface="Work Sans" pitchFamily="2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9" name="Frame 38"/>
          <p:cNvSpPr/>
          <p:nvPr/>
        </p:nvSpPr>
        <p:spPr>
          <a:xfrm rot="2700000">
            <a:off x="6324082" y="2096885"/>
            <a:ext cx="210074" cy="210074"/>
          </a:xfrm>
          <a:prstGeom prst="frame">
            <a:avLst>
              <a:gd name="adj1" fmla="val 19967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0" name="Donut 39"/>
          <p:cNvSpPr/>
          <p:nvPr/>
        </p:nvSpPr>
        <p:spPr>
          <a:xfrm>
            <a:off x="7085939" y="1038583"/>
            <a:ext cx="232229" cy="232229"/>
          </a:xfrm>
          <a:prstGeom prst="donut">
            <a:avLst>
              <a:gd name="adj" fmla="val 20898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3" name="Frame 42"/>
          <p:cNvSpPr/>
          <p:nvPr/>
        </p:nvSpPr>
        <p:spPr>
          <a:xfrm rot="13500000">
            <a:off x="10727726" y="4528361"/>
            <a:ext cx="210074" cy="210074"/>
          </a:xfrm>
          <a:prstGeom prst="frame">
            <a:avLst>
              <a:gd name="adj1" fmla="val 19967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4" name="Donut 43"/>
          <p:cNvSpPr/>
          <p:nvPr/>
        </p:nvSpPr>
        <p:spPr>
          <a:xfrm rot="10800000">
            <a:off x="9943714" y="5564508"/>
            <a:ext cx="232229" cy="232229"/>
          </a:xfrm>
          <a:prstGeom prst="donut">
            <a:avLst>
              <a:gd name="adj" fmla="val 20898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265571DB-70FB-40C8-6DB6-6B054D557B66}"/>
              </a:ext>
            </a:extLst>
          </p:cNvPr>
          <p:cNvGrpSpPr/>
          <p:nvPr/>
        </p:nvGrpSpPr>
        <p:grpSpPr>
          <a:xfrm>
            <a:off x="1908663" y="409432"/>
            <a:ext cx="10835787" cy="5705618"/>
            <a:chOff x="1908663" y="409432"/>
            <a:chExt cx="10835787" cy="5705618"/>
          </a:xfrm>
        </p:grpSpPr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D25527F7-EA40-7D75-DE96-BEA122EB6767}"/>
                </a:ext>
              </a:extLst>
            </p:cNvPr>
            <p:cNvSpPr txBox="1"/>
            <p:nvPr/>
          </p:nvSpPr>
          <p:spPr>
            <a:xfrm>
              <a:off x="1908663" y="409432"/>
              <a:ext cx="3768980" cy="41549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50" b="1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Work Sans" pitchFamily="2" charset="0"/>
                </a:rPr>
                <a:t>DINAS KOMUNIKASI INFORMATIKA DAN PERSANDIAN </a:t>
              </a:r>
            </a:p>
            <a:p>
              <a:r>
                <a:rPr lang="en-US" sz="1050" b="1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Work Sans" pitchFamily="2" charset="0"/>
                </a:rPr>
                <a:t>KABUPATEN CIANJUR</a:t>
              </a:r>
            </a:p>
          </p:txBody>
        </p:sp>
        <p:sp>
          <p:nvSpPr>
            <p:cNvPr id="13" name="Block Arc 12">
              <a:extLst>
                <a:ext uri="{FF2B5EF4-FFF2-40B4-BE49-F238E27FC236}">
                  <a16:creationId xmlns:a16="http://schemas.microsoft.com/office/drawing/2014/main" id="{2F90767E-51BE-AC29-75C8-FD4961E78D3E}"/>
                </a:ext>
              </a:extLst>
            </p:cNvPr>
            <p:cNvSpPr/>
            <p:nvPr/>
          </p:nvSpPr>
          <p:spPr>
            <a:xfrm rot="16200000">
              <a:off x="11677650" y="5048250"/>
              <a:ext cx="1066800" cy="1066800"/>
            </a:xfrm>
            <a:prstGeom prst="blockArc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</p:grpSp>
      <p:pic>
        <p:nvPicPr>
          <p:cNvPr id="14" name="Picture 13">
            <a:extLst>
              <a:ext uri="{FF2B5EF4-FFF2-40B4-BE49-F238E27FC236}">
                <a16:creationId xmlns:a16="http://schemas.microsoft.com/office/drawing/2014/main" id="{92C1B477-1FBA-A71D-CBF8-409E439EBE5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4467" y="245775"/>
            <a:ext cx="1668857" cy="596462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A84836F0-89E7-AAB5-BB3E-BFE9162E313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5028" y="1061262"/>
            <a:ext cx="4876800" cy="4876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180524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Box 14"/>
          <p:cNvSpPr txBox="1"/>
          <p:nvPr/>
        </p:nvSpPr>
        <p:spPr>
          <a:xfrm>
            <a:off x="990601" y="1833774"/>
            <a:ext cx="6616148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ID" sz="3600" b="1" i="0" dirty="0" err="1">
                <a:solidFill>
                  <a:srgbClr val="333333"/>
                </a:solidFill>
                <a:effectLst/>
                <a:latin typeface=""/>
              </a:rPr>
              <a:t>Mengirim</a:t>
            </a:r>
            <a:r>
              <a:rPr lang="en-ID" sz="3600" b="1" i="0" dirty="0">
                <a:solidFill>
                  <a:srgbClr val="333333"/>
                </a:solidFill>
                <a:effectLst/>
                <a:latin typeface=""/>
              </a:rPr>
              <a:t> </a:t>
            </a:r>
            <a:r>
              <a:rPr lang="en-ID" sz="3600" b="1" i="0" dirty="0" err="1">
                <a:solidFill>
                  <a:srgbClr val="333333"/>
                </a:solidFill>
                <a:effectLst/>
                <a:latin typeface=""/>
              </a:rPr>
              <a:t>pesan</a:t>
            </a:r>
            <a:r>
              <a:rPr lang="en-ID" sz="3600" b="1" i="0" dirty="0">
                <a:solidFill>
                  <a:srgbClr val="333333"/>
                </a:solidFill>
                <a:effectLst/>
                <a:latin typeface=""/>
              </a:rPr>
              <a:t> </a:t>
            </a:r>
            <a:r>
              <a:rPr lang="en-ID" sz="3600" b="1" i="0" dirty="0" err="1">
                <a:solidFill>
                  <a:srgbClr val="333333"/>
                </a:solidFill>
                <a:effectLst/>
                <a:latin typeface=""/>
              </a:rPr>
              <a:t>atau</a:t>
            </a:r>
            <a:r>
              <a:rPr lang="en-ID" sz="3600" b="1" i="0" dirty="0">
                <a:solidFill>
                  <a:srgbClr val="333333"/>
                </a:solidFill>
                <a:effectLst/>
                <a:latin typeface=""/>
              </a:rPr>
              <a:t> </a:t>
            </a:r>
            <a:r>
              <a:rPr lang="en-ID" sz="3600" b="1" i="0" dirty="0" err="1">
                <a:solidFill>
                  <a:srgbClr val="333333"/>
                </a:solidFill>
                <a:effectLst/>
                <a:latin typeface=""/>
              </a:rPr>
              <a:t>ancaman</a:t>
            </a:r>
            <a:r>
              <a:rPr lang="en-ID" sz="3600" b="1" i="0" dirty="0">
                <a:solidFill>
                  <a:srgbClr val="333333"/>
                </a:solidFill>
                <a:effectLst/>
                <a:latin typeface=""/>
              </a:rPr>
              <a:t> yang </a:t>
            </a:r>
            <a:r>
              <a:rPr lang="en-ID" sz="3600" b="1" i="0" dirty="0" err="1">
                <a:solidFill>
                  <a:srgbClr val="333333"/>
                </a:solidFill>
                <a:effectLst/>
                <a:latin typeface=""/>
              </a:rPr>
              <a:t>menyakitkan</a:t>
            </a:r>
            <a:r>
              <a:rPr lang="en-ID" sz="3600" b="1" i="0" dirty="0">
                <a:solidFill>
                  <a:srgbClr val="333333"/>
                </a:solidFill>
                <a:effectLst/>
                <a:latin typeface=""/>
              </a:rPr>
              <a:t> </a:t>
            </a:r>
            <a:r>
              <a:rPr lang="en-ID" sz="3600" b="1" i="0" dirty="0" err="1">
                <a:solidFill>
                  <a:srgbClr val="333333"/>
                </a:solidFill>
                <a:effectLst/>
                <a:latin typeface=""/>
              </a:rPr>
              <a:t>melalui</a:t>
            </a:r>
            <a:r>
              <a:rPr lang="en-ID" sz="3600" b="1" i="0" dirty="0">
                <a:solidFill>
                  <a:srgbClr val="333333"/>
                </a:solidFill>
                <a:effectLst/>
                <a:latin typeface=""/>
              </a:rPr>
              <a:t> platform </a:t>
            </a:r>
            <a:r>
              <a:rPr lang="en-ID" sz="3600" b="1" i="1" dirty="0">
                <a:solidFill>
                  <a:srgbClr val="333333"/>
                </a:solidFill>
                <a:effectLst/>
                <a:latin typeface=""/>
              </a:rPr>
              <a:t>chatting</a:t>
            </a:r>
            <a:r>
              <a:rPr lang="en-ID" sz="3600" b="1" i="0" dirty="0">
                <a:solidFill>
                  <a:srgbClr val="333333"/>
                </a:solidFill>
                <a:effectLst/>
                <a:latin typeface=""/>
              </a:rPr>
              <a:t>, </a:t>
            </a:r>
            <a:r>
              <a:rPr lang="en-ID" sz="3600" b="1" i="0" dirty="0" err="1">
                <a:solidFill>
                  <a:srgbClr val="333333"/>
                </a:solidFill>
                <a:effectLst/>
                <a:latin typeface=""/>
              </a:rPr>
              <a:t>menuliskan</a:t>
            </a:r>
            <a:r>
              <a:rPr lang="en-ID" sz="3600" b="1" i="0" dirty="0">
                <a:solidFill>
                  <a:srgbClr val="333333"/>
                </a:solidFill>
                <a:effectLst/>
                <a:latin typeface=""/>
              </a:rPr>
              <a:t> kata-kata </a:t>
            </a:r>
            <a:r>
              <a:rPr lang="en-ID" sz="3600" b="1" i="0" dirty="0" err="1">
                <a:solidFill>
                  <a:srgbClr val="333333"/>
                </a:solidFill>
                <a:effectLst/>
                <a:latin typeface=""/>
              </a:rPr>
              <a:t>menyakitkan</a:t>
            </a:r>
            <a:r>
              <a:rPr lang="en-ID" sz="3600" b="1" i="0" dirty="0">
                <a:solidFill>
                  <a:srgbClr val="333333"/>
                </a:solidFill>
                <a:effectLst/>
                <a:latin typeface=""/>
              </a:rPr>
              <a:t> pada </a:t>
            </a:r>
            <a:r>
              <a:rPr lang="en-ID" sz="3600" b="1" i="0" dirty="0" err="1">
                <a:solidFill>
                  <a:srgbClr val="333333"/>
                </a:solidFill>
                <a:effectLst/>
                <a:latin typeface=""/>
              </a:rPr>
              <a:t>kolom</a:t>
            </a:r>
            <a:r>
              <a:rPr lang="en-ID" sz="3600" b="1" i="0" dirty="0">
                <a:solidFill>
                  <a:srgbClr val="333333"/>
                </a:solidFill>
                <a:effectLst/>
                <a:latin typeface=""/>
              </a:rPr>
              <a:t> </a:t>
            </a:r>
            <a:r>
              <a:rPr lang="en-ID" sz="3600" b="1" i="0" dirty="0" err="1">
                <a:solidFill>
                  <a:srgbClr val="333333"/>
                </a:solidFill>
                <a:effectLst/>
                <a:latin typeface=""/>
              </a:rPr>
              <a:t>komentar</a:t>
            </a:r>
            <a:r>
              <a:rPr lang="en-ID" sz="3600" b="1" i="0" dirty="0">
                <a:solidFill>
                  <a:srgbClr val="333333"/>
                </a:solidFill>
                <a:effectLst/>
                <a:latin typeface=""/>
              </a:rPr>
              <a:t> media </a:t>
            </a:r>
            <a:r>
              <a:rPr lang="en-ID" sz="3600" b="1" i="0" dirty="0" err="1">
                <a:solidFill>
                  <a:srgbClr val="333333"/>
                </a:solidFill>
                <a:effectLst/>
                <a:latin typeface=""/>
              </a:rPr>
              <a:t>sosial</a:t>
            </a:r>
            <a:r>
              <a:rPr lang="en-ID" sz="3600" b="1" i="0" dirty="0">
                <a:solidFill>
                  <a:srgbClr val="333333"/>
                </a:solidFill>
                <a:effectLst/>
                <a:latin typeface=""/>
              </a:rPr>
              <a:t>, </a:t>
            </a:r>
            <a:r>
              <a:rPr lang="en-ID" sz="3600" b="1" i="0" dirty="0" err="1">
                <a:solidFill>
                  <a:srgbClr val="333333"/>
                </a:solidFill>
                <a:effectLst/>
                <a:latin typeface=""/>
              </a:rPr>
              <a:t>atau</a:t>
            </a:r>
            <a:r>
              <a:rPr lang="en-ID" sz="3600" b="1" i="0" dirty="0">
                <a:solidFill>
                  <a:srgbClr val="333333"/>
                </a:solidFill>
                <a:effectLst/>
                <a:latin typeface=""/>
              </a:rPr>
              <a:t> </a:t>
            </a:r>
            <a:r>
              <a:rPr lang="en-ID" sz="3600" b="1" i="0" dirty="0" err="1">
                <a:solidFill>
                  <a:srgbClr val="333333"/>
                </a:solidFill>
                <a:effectLst/>
                <a:latin typeface=""/>
              </a:rPr>
              <a:t>memposting</a:t>
            </a:r>
            <a:r>
              <a:rPr lang="en-ID" sz="3600" b="1" i="0" dirty="0">
                <a:solidFill>
                  <a:srgbClr val="333333"/>
                </a:solidFill>
                <a:effectLst/>
                <a:latin typeface=""/>
              </a:rPr>
              <a:t> </a:t>
            </a:r>
            <a:r>
              <a:rPr lang="en-ID" sz="3600" b="1" i="0" dirty="0" err="1">
                <a:solidFill>
                  <a:srgbClr val="333333"/>
                </a:solidFill>
                <a:effectLst/>
                <a:latin typeface=""/>
              </a:rPr>
              <a:t>sesuatu</a:t>
            </a:r>
            <a:r>
              <a:rPr lang="en-ID" sz="3600" b="1" i="0" dirty="0">
                <a:solidFill>
                  <a:srgbClr val="333333"/>
                </a:solidFill>
                <a:effectLst/>
                <a:latin typeface=""/>
              </a:rPr>
              <a:t> yang </a:t>
            </a:r>
            <a:r>
              <a:rPr lang="en-ID" sz="3600" b="1" i="0" dirty="0" err="1">
                <a:solidFill>
                  <a:srgbClr val="333333"/>
                </a:solidFill>
                <a:effectLst/>
                <a:latin typeface=""/>
              </a:rPr>
              <a:t>memalukan</a:t>
            </a:r>
            <a:r>
              <a:rPr lang="en-ID" sz="3600" b="1" i="0" dirty="0">
                <a:solidFill>
                  <a:srgbClr val="333333"/>
                </a:solidFill>
                <a:effectLst/>
                <a:latin typeface=""/>
              </a:rPr>
              <a:t>/</a:t>
            </a:r>
            <a:r>
              <a:rPr lang="en-ID" sz="3600" b="1" i="0" dirty="0" err="1">
                <a:solidFill>
                  <a:srgbClr val="333333"/>
                </a:solidFill>
                <a:effectLst/>
                <a:latin typeface=""/>
              </a:rPr>
              <a:t>menyakitkan</a:t>
            </a:r>
            <a:endParaRPr lang="en-ID" sz="3600" b="1" i="0" dirty="0">
              <a:solidFill>
                <a:srgbClr val="333333"/>
              </a:solidFill>
              <a:effectLst/>
              <a:latin typeface=""/>
            </a:endParaRPr>
          </a:p>
          <a:p>
            <a:br>
              <a:rPr lang="en-ID" sz="3600" b="1" dirty="0">
                <a:latin typeface=""/>
              </a:rPr>
            </a:br>
            <a:endParaRPr lang="en-US" sz="3600" b="1" dirty="0">
              <a:solidFill>
                <a:schemeClr val="tx1">
                  <a:lumMod val="85000"/>
                  <a:lumOff val="15000"/>
                </a:schemeClr>
              </a:solidFill>
              <a:latin typeface="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75D671FB-C72B-48F1-AB77-5C08F031F2D2}"/>
              </a:ext>
            </a:extLst>
          </p:cNvPr>
          <p:cNvSpPr txBox="1"/>
          <p:nvPr/>
        </p:nvSpPr>
        <p:spPr>
          <a:xfrm>
            <a:off x="990601" y="1371972"/>
            <a:ext cx="2747393" cy="4613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b="1" dirty="0" err="1">
                <a:solidFill>
                  <a:schemeClr val="accent2"/>
                </a:solidFill>
                <a:latin typeface="Work Sans" pitchFamily="2" charset="0"/>
                <a:ea typeface="Open Sans" panose="020B0606030504020204" pitchFamily="34" charset="0"/>
                <a:cs typeface="Open Sans" panose="020B0606030504020204" pitchFamily="34" charset="0"/>
              </a:rPr>
              <a:t>Contoh</a:t>
            </a:r>
            <a:r>
              <a:rPr lang="en-US" b="1" dirty="0">
                <a:solidFill>
                  <a:schemeClr val="accent2"/>
                </a:solidFill>
                <a:latin typeface="Work Sans" pitchFamily="2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b="1" dirty="0" err="1">
                <a:solidFill>
                  <a:schemeClr val="accent2"/>
                </a:solidFill>
                <a:latin typeface="Work Sans" pitchFamily="2" charset="0"/>
                <a:ea typeface="Open Sans" panose="020B0606030504020204" pitchFamily="34" charset="0"/>
                <a:cs typeface="Open Sans" panose="020B0606030504020204" pitchFamily="34" charset="0"/>
              </a:rPr>
              <a:t>CyberBullying</a:t>
            </a:r>
            <a:endParaRPr lang="en-US" b="1" dirty="0">
              <a:solidFill>
                <a:schemeClr val="accent2"/>
              </a:solidFill>
              <a:latin typeface="Work Sans" pitchFamily="2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9" name="Frame 38"/>
          <p:cNvSpPr/>
          <p:nvPr/>
        </p:nvSpPr>
        <p:spPr>
          <a:xfrm rot="2700000">
            <a:off x="6324082" y="2096885"/>
            <a:ext cx="210074" cy="210074"/>
          </a:xfrm>
          <a:prstGeom prst="frame">
            <a:avLst>
              <a:gd name="adj1" fmla="val 19967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0" name="Donut 39"/>
          <p:cNvSpPr/>
          <p:nvPr/>
        </p:nvSpPr>
        <p:spPr>
          <a:xfrm>
            <a:off x="7085939" y="1038583"/>
            <a:ext cx="232229" cy="232229"/>
          </a:xfrm>
          <a:prstGeom prst="donut">
            <a:avLst>
              <a:gd name="adj" fmla="val 20898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3" name="Frame 42"/>
          <p:cNvSpPr/>
          <p:nvPr/>
        </p:nvSpPr>
        <p:spPr>
          <a:xfrm rot="13500000">
            <a:off x="10727726" y="4528361"/>
            <a:ext cx="210074" cy="210074"/>
          </a:xfrm>
          <a:prstGeom prst="frame">
            <a:avLst>
              <a:gd name="adj1" fmla="val 19967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4" name="Donut 43"/>
          <p:cNvSpPr/>
          <p:nvPr/>
        </p:nvSpPr>
        <p:spPr>
          <a:xfrm rot="10800000">
            <a:off x="9943714" y="5564508"/>
            <a:ext cx="232229" cy="232229"/>
          </a:xfrm>
          <a:prstGeom prst="donut">
            <a:avLst>
              <a:gd name="adj" fmla="val 20898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265571DB-70FB-40C8-6DB6-6B054D557B66}"/>
              </a:ext>
            </a:extLst>
          </p:cNvPr>
          <p:cNvGrpSpPr/>
          <p:nvPr/>
        </p:nvGrpSpPr>
        <p:grpSpPr>
          <a:xfrm>
            <a:off x="1908663" y="409432"/>
            <a:ext cx="10835787" cy="5705618"/>
            <a:chOff x="1908663" y="409432"/>
            <a:chExt cx="10835787" cy="5705618"/>
          </a:xfrm>
        </p:grpSpPr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D25527F7-EA40-7D75-DE96-BEA122EB6767}"/>
                </a:ext>
              </a:extLst>
            </p:cNvPr>
            <p:cNvSpPr txBox="1"/>
            <p:nvPr/>
          </p:nvSpPr>
          <p:spPr>
            <a:xfrm>
              <a:off x="1908663" y="409432"/>
              <a:ext cx="3768980" cy="41549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50" b="1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Work Sans" pitchFamily="2" charset="0"/>
                </a:rPr>
                <a:t>DINAS KOMUNIKASI INFORMATIKA DAN PERSANDIAN </a:t>
              </a:r>
            </a:p>
            <a:p>
              <a:r>
                <a:rPr lang="en-US" sz="1050" b="1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Work Sans" pitchFamily="2" charset="0"/>
                </a:rPr>
                <a:t>KABUPATEN CIANJUR</a:t>
              </a:r>
            </a:p>
          </p:txBody>
        </p:sp>
        <p:sp>
          <p:nvSpPr>
            <p:cNvPr id="13" name="Block Arc 12">
              <a:extLst>
                <a:ext uri="{FF2B5EF4-FFF2-40B4-BE49-F238E27FC236}">
                  <a16:creationId xmlns:a16="http://schemas.microsoft.com/office/drawing/2014/main" id="{2F90767E-51BE-AC29-75C8-FD4961E78D3E}"/>
                </a:ext>
              </a:extLst>
            </p:cNvPr>
            <p:cNvSpPr/>
            <p:nvPr/>
          </p:nvSpPr>
          <p:spPr>
            <a:xfrm rot="16200000">
              <a:off x="11677650" y="5048250"/>
              <a:ext cx="1066800" cy="1066800"/>
            </a:xfrm>
            <a:prstGeom prst="blockArc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</p:grpSp>
      <p:pic>
        <p:nvPicPr>
          <p:cNvPr id="14" name="Picture 13">
            <a:extLst>
              <a:ext uri="{FF2B5EF4-FFF2-40B4-BE49-F238E27FC236}">
                <a16:creationId xmlns:a16="http://schemas.microsoft.com/office/drawing/2014/main" id="{92C1B477-1FBA-A71D-CBF8-409E439EBE5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4467" y="245775"/>
            <a:ext cx="1668857" cy="596462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CC8EAFDE-141D-593F-49AF-FDA00C61525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9234" y="2081048"/>
            <a:ext cx="3968117" cy="39681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185597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Box 14"/>
          <p:cNvSpPr txBox="1"/>
          <p:nvPr/>
        </p:nvSpPr>
        <p:spPr>
          <a:xfrm>
            <a:off x="990600" y="1833774"/>
            <a:ext cx="7066721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ID" sz="3400" b="1" i="0" dirty="0" err="1">
                <a:solidFill>
                  <a:srgbClr val="333333"/>
                </a:solidFill>
                <a:effectLst/>
                <a:latin typeface=""/>
              </a:rPr>
              <a:t>Meniru</a:t>
            </a:r>
            <a:r>
              <a:rPr lang="en-ID" sz="3400" b="1" i="0" dirty="0">
                <a:solidFill>
                  <a:srgbClr val="333333"/>
                </a:solidFill>
                <a:effectLst/>
                <a:latin typeface=""/>
              </a:rPr>
              <a:t> </a:t>
            </a:r>
            <a:r>
              <a:rPr lang="en-ID" sz="3400" b="1" i="0" dirty="0" err="1">
                <a:solidFill>
                  <a:srgbClr val="333333"/>
                </a:solidFill>
                <a:effectLst/>
                <a:latin typeface=""/>
              </a:rPr>
              <a:t>atau</a:t>
            </a:r>
            <a:r>
              <a:rPr lang="en-ID" sz="3400" b="1" i="0" dirty="0">
                <a:solidFill>
                  <a:srgbClr val="333333"/>
                </a:solidFill>
                <a:effectLst/>
                <a:latin typeface=""/>
              </a:rPr>
              <a:t> </a:t>
            </a:r>
            <a:r>
              <a:rPr lang="en-ID" sz="3400" b="1" i="0" dirty="0" err="1">
                <a:solidFill>
                  <a:srgbClr val="333333"/>
                </a:solidFill>
                <a:effectLst/>
                <a:latin typeface=""/>
              </a:rPr>
              <a:t>mengatasnamakan</a:t>
            </a:r>
            <a:r>
              <a:rPr lang="en-ID" sz="3400" b="1" i="0" dirty="0">
                <a:solidFill>
                  <a:srgbClr val="333333"/>
                </a:solidFill>
                <a:effectLst/>
                <a:latin typeface=""/>
              </a:rPr>
              <a:t> </a:t>
            </a:r>
            <a:r>
              <a:rPr lang="en-ID" sz="3400" b="1" i="0" dirty="0" err="1">
                <a:solidFill>
                  <a:srgbClr val="333333"/>
                </a:solidFill>
                <a:effectLst/>
                <a:latin typeface=""/>
              </a:rPr>
              <a:t>seseorang</a:t>
            </a:r>
            <a:r>
              <a:rPr lang="en-ID" sz="3400" b="1" i="0" dirty="0">
                <a:solidFill>
                  <a:srgbClr val="333333"/>
                </a:solidFill>
                <a:effectLst/>
                <a:latin typeface=""/>
              </a:rPr>
              <a:t> (</a:t>
            </a:r>
            <a:r>
              <a:rPr lang="en-ID" sz="3400" b="1" i="0" dirty="0" err="1">
                <a:solidFill>
                  <a:srgbClr val="333333"/>
                </a:solidFill>
                <a:effectLst/>
                <a:latin typeface=""/>
              </a:rPr>
              <a:t>misalnya</a:t>
            </a:r>
            <a:r>
              <a:rPr lang="en-ID" sz="3400" b="1" i="0" dirty="0">
                <a:solidFill>
                  <a:srgbClr val="333333"/>
                </a:solidFill>
                <a:effectLst/>
                <a:latin typeface=""/>
              </a:rPr>
              <a:t> </a:t>
            </a:r>
            <a:r>
              <a:rPr lang="en-ID" sz="3400" b="1" i="0" dirty="0" err="1">
                <a:solidFill>
                  <a:srgbClr val="333333"/>
                </a:solidFill>
                <a:effectLst/>
                <a:latin typeface=""/>
              </a:rPr>
              <a:t>dengan</a:t>
            </a:r>
            <a:r>
              <a:rPr lang="en-ID" sz="3400" b="1" i="0" dirty="0">
                <a:solidFill>
                  <a:srgbClr val="333333"/>
                </a:solidFill>
                <a:effectLst/>
                <a:latin typeface=""/>
              </a:rPr>
              <a:t> </a:t>
            </a:r>
            <a:r>
              <a:rPr lang="en-ID" sz="3400" b="1" i="0" dirty="0" err="1">
                <a:solidFill>
                  <a:srgbClr val="333333"/>
                </a:solidFill>
                <a:effectLst/>
                <a:latin typeface=""/>
              </a:rPr>
              <a:t>akun</a:t>
            </a:r>
            <a:r>
              <a:rPr lang="en-ID" sz="3400" b="1" i="0" dirty="0">
                <a:solidFill>
                  <a:srgbClr val="333333"/>
                </a:solidFill>
                <a:effectLst/>
                <a:latin typeface=""/>
              </a:rPr>
              <a:t> </a:t>
            </a:r>
            <a:r>
              <a:rPr lang="en-ID" sz="3400" b="1" i="0" dirty="0" err="1">
                <a:solidFill>
                  <a:srgbClr val="333333"/>
                </a:solidFill>
                <a:effectLst/>
                <a:latin typeface=""/>
              </a:rPr>
              <a:t>palsu</a:t>
            </a:r>
            <a:r>
              <a:rPr lang="en-ID" sz="3400" b="1" i="0" dirty="0">
                <a:solidFill>
                  <a:srgbClr val="333333"/>
                </a:solidFill>
                <a:effectLst/>
                <a:latin typeface=""/>
              </a:rPr>
              <a:t> </a:t>
            </a:r>
            <a:r>
              <a:rPr lang="en-ID" sz="3400" b="1" i="0" dirty="0" err="1">
                <a:solidFill>
                  <a:srgbClr val="333333"/>
                </a:solidFill>
                <a:effectLst/>
                <a:latin typeface=""/>
              </a:rPr>
              <a:t>atau</a:t>
            </a:r>
            <a:r>
              <a:rPr lang="en-ID" sz="3400" b="1" i="0" dirty="0">
                <a:solidFill>
                  <a:srgbClr val="333333"/>
                </a:solidFill>
                <a:effectLst/>
                <a:latin typeface=""/>
              </a:rPr>
              <a:t> </a:t>
            </a:r>
            <a:r>
              <a:rPr lang="en-ID" sz="3400" b="1" i="0" dirty="0" err="1">
                <a:solidFill>
                  <a:srgbClr val="333333"/>
                </a:solidFill>
                <a:effectLst/>
                <a:latin typeface=""/>
              </a:rPr>
              <a:t>masuk</a:t>
            </a:r>
            <a:r>
              <a:rPr lang="en-ID" sz="3400" b="1" i="0" dirty="0">
                <a:solidFill>
                  <a:srgbClr val="333333"/>
                </a:solidFill>
                <a:effectLst/>
                <a:latin typeface=""/>
              </a:rPr>
              <a:t> </a:t>
            </a:r>
            <a:r>
              <a:rPr lang="en-ID" sz="3400" b="1" i="0" dirty="0" err="1">
                <a:solidFill>
                  <a:srgbClr val="333333"/>
                </a:solidFill>
                <a:effectLst/>
                <a:latin typeface=""/>
              </a:rPr>
              <a:t>melalui</a:t>
            </a:r>
            <a:r>
              <a:rPr lang="en-ID" sz="3400" b="1" i="0" dirty="0">
                <a:solidFill>
                  <a:srgbClr val="333333"/>
                </a:solidFill>
                <a:effectLst/>
                <a:latin typeface=""/>
              </a:rPr>
              <a:t> </a:t>
            </a:r>
            <a:r>
              <a:rPr lang="en-ID" sz="3400" b="1" i="0" dirty="0" err="1">
                <a:solidFill>
                  <a:srgbClr val="333333"/>
                </a:solidFill>
                <a:effectLst/>
                <a:latin typeface=""/>
              </a:rPr>
              <a:t>akun</a:t>
            </a:r>
            <a:r>
              <a:rPr lang="en-ID" sz="3400" b="1" i="0" dirty="0">
                <a:solidFill>
                  <a:srgbClr val="333333"/>
                </a:solidFill>
                <a:effectLst/>
                <a:latin typeface=""/>
              </a:rPr>
              <a:t> </a:t>
            </a:r>
            <a:r>
              <a:rPr lang="en-ID" sz="3400" b="1" i="0" dirty="0" err="1">
                <a:solidFill>
                  <a:srgbClr val="333333"/>
                </a:solidFill>
                <a:effectLst/>
                <a:latin typeface=""/>
              </a:rPr>
              <a:t>seseorang</a:t>
            </a:r>
            <a:r>
              <a:rPr lang="en-ID" sz="3400" b="1" i="0" dirty="0">
                <a:solidFill>
                  <a:srgbClr val="333333"/>
                </a:solidFill>
                <a:effectLst/>
                <a:latin typeface=""/>
              </a:rPr>
              <a:t>) dan </a:t>
            </a:r>
            <a:r>
              <a:rPr lang="en-ID" sz="3400" b="1" i="0" dirty="0" err="1">
                <a:solidFill>
                  <a:srgbClr val="333333"/>
                </a:solidFill>
                <a:effectLst/>
                <a:latin typeface=""/>
              </a:rPr>
              <a:t>mengirim</a:t>
            </a:r>
            <a:r>
              <a:rPr lang="en-ID" sz="3400" b="1" i="0" dirty="0">
                <a:solidFill>
                  <a:srgbClr val="333333"/>
                </a:solidFill>
                <a:effectLst/>
                <a:latin typeface=""/>
              </a:rPr>
              <a:t> </a:t>
            </a:r>
            <a:r>
              <a:rPr lang="en-ID" sz="3400" b="1" i="0" dirty="0" err="1">
                <a:solidFill>
                  <a:srgbClr val="333333"/>
                </a:solidFill>
                <a:effectLst/>
                <a:latin typeface=""/>
              </a:rPr>
              <a:t>pesan</a:t>
            </a:r>
            <a:r>
              <a:rPr lang="en-ID" sz="3400" b="1" i="0" dirty="0">
                <a:solidFill>
                  <a:srgbClr val="333333"/>
                </a:solidFill>
                <a:effectLst/>
                <a:latin typeface=""/>
              </a:rPr>
              <a:t> </a:t>
            </a:r>
            <a:r>
              <a:rPr lang="en-ID" sz="3400" b="1" i="0" dirty="0" err="1">
                <a:solidFill>
                  <a:srgbClr val="333333"/>
                </a:solidFill>
                <a:effectLst/>
                <a:latin typeface=""/>
              </a:rPr>
              <a:t>jahat</a:t>
            </a:r>
            <a:r>
              <a:rPr lang="en-ID" sz="3400" b="1" i="0" dirty="0">
                <a:solidFill>
                  <a:srgbClr val="333333"/>
                </a:solidFill>
                <a:effectLst/>
                <a:latin typeface=""/>
              </a:rPr>
              <a:t> </a:t>
            </a:r>
            <a:r>
              <a:rPr lang="en-ID" sz="3400" b="1" i="0" dirty="0" err="1">
                <a:solidFill>
                  <a:srgbClr val="333333"/>
                </a:solidFill>
                <a:effectLst/>
                <a:latin typeface=""/>
              </a:rPr>
              <a:t>kepada</a:t>
            </a:r>
            <a:r>
              <a:rPr lang="en-ID" sz="3400" b="1" i="0" dirty="0">
                <a:solidFill>
                  <a:srgbClr val="333333"/>
                </a:solidFill>
                <a:effectLst/>
                <a:latin typeface=""/>
              </a:rPr>
              <a:t> orang lain </a:t>
            </a:r>
            <a:r>
              <a:rPr lang="en-ID" sz="3400" b="1" i="0" dirty="0" err="1">
                <a:solidFill>
                  <a:srgbClr val="333333"/>
                </a:solidFill>
                <a:effectLst/>
                <a:latin typeface=""/>
              </a:rPr>
              <a:t>atas</a:t>
            </a:r>
            <a:r>
              <a:rPr lang="en-ID" sz="3400" b="1" i="0" dirty="0">
                <a:solidFill>
                  <a:srgbClr val="333333"/>
                </a:solidFill>
                <a:effectLst/>
                <a:latin typeface=""/>
              </a:rPr>
              <a:t> </a:t>
            </a:r>
            <a:r>
              <a:rPr lang="en-ID" sz="3400" b="1" i="0" dirty="0" err="1">
                <a:solidFill>
                  <a:srgbClr val="333333"/>
                </a:solidFill>
                <a:effectLst/>
                <a:latin typeface=""/>
              </a:rPr>
              <a:t>nama</a:t>
            </a:r>
            <a:r>
              <a:rPr lang="en-ID" sz="3400" b="1" i="0" dirty="0">
                <a:solidFill>
                  <a:srgbClr val="333333"/>
                </a:solidFill>
                <a:effectLst/>
                <a:latin typeface=""/>
              </a:rPr>
              <a:t> </a:t>
            </a:r>
            <a:r>
              <a:rPr lang="en-ID" sz="3400" b="1" i="0" dirty="0" err="1">
                <a:solidFill>
                  <a:srgbClr val="333333"/>
                </a:solidFill>
                <a:effectLst/>
                <a:latin typeface=""/>
              </a:rPr>
              <a:t>mereka</a:t>
            </a:r>
            <a:endParaRPr lang="en-US" sz="3400" b="1" dirty="0">
              <a:solidFill>
                <a:schemeClr val="tx1">
                  <a:lumMod val="85000"/>
                  <a:lumOff val="15000"/>
                </a:schemeClr>
              </a:solidFill>
              <a:latin typeface="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75D671FB-C72B-48F1-AB77-5C08F031F2D2}"/>
              </a:ext>
            </a:extLst>
          </p:cNvPr>
          <p:cNvSpPr txBox="1"/>
          <p:nvPr/>
        </p:nvSpPr>
        <p:spPr>
          <a:xfrm>
            <a:off x="990601" y="1371972"/>
            <a:ext cx="2747393" cy="4613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b="1" dirty="0" err="1">
                <a:solidFill>
                  <a:schemeClr val="accent2"/>
                </a:solidFill>
                <a:latin typeface="Work Sans" pitchFamily="2" charset="0"/>
                <a:ea typeface="Open Sans" panose="020B0606030504020204" pitchFamily="34" charset="0"/>
                <a:cs typeface="Open Sans" panose="020B0606030504020204" pitchFamily="34" charset="0"/>
              </a:rPr>
              <a:t>Contoh</a:t>
            </a:r>
            <a:r>
              <a:rPr lang="en-US" b="1" dirty="0">
                <a:solidFill>
                  <a:schemeClr val="accent2"/>
                </a:solidFill>
                <a:latin typeface="Work Sans" pitchFamily="2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b="1" dirty="0" err="1">
                <a:solidFill>
                  <a:schemeClr val="accent2"/>
                </a:solidFill>
                <a:latin typeface="Work Sans" pitchFamily="2" charset="0"/>
                <a:ea typeface="Open Sans" panose="020B0606030504020204" pitchFamily="34" charset="0"/>
                <a:cs typeface="Open Sans" panose="020B0606030504020204" pitchFamily="34" charset="0"/>
              </a:rPr>
              <a:t>CyberBullying</a:t>
            </a:r>
            <a:endParaRPr lang="en-US" b="1" dirty="0">
              <a:solidFill>
                <a:schemeClr val="accent2"/>
              </a:solidFill>
              <a:latin typeface="Work Sans" pitchFamily="2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9" name="Frame 38"/>
          <p:cNvSpPr/>
          <p:nvPr/>
        </p:nvSpPr>
        <p:spPr>
          <a:xfrm rot="2700000">
            <a:off x="6324082" y="2096885"/>
            <a:ext cx="210074" cy="210074"/>
          </a:xfrm>
          <a:prstGeom prst="frame">
            <a:avLst>
              <a:gd name="adj1" fmla="val 19967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0" name="Donut 39"/>
          <p:cNvSpPr/>
          <p:nvPr/>
        </p:nvSpPr>
        <p:spPr>
          <a:xfrm>
            <a:off x="7085939" y="1038583"/>
            <a:ext cx="232229" cy="232229"/>
          </a:xfrm>
          <a:prstGeom prst="donut">
            <a:avLst>
              <a:gd name="adj" fmla="val 20898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3" name="Frame 42"/>
          <p:cNvSpPr/>
          <p:nvPr/>
        </p:nvSpPr>
        <p:spPr>
          <a:xfrm rot="13500000">
            <a:off x="10727726" y="4528361"/>
            <a:ext cx="210074" cy="210074"/>
          </a:xfrm>
          <a:prstGeom prst="frame">
            <a:avLst>
              <a:gd name="adj1" fmla="val 19967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4" name="Donut 43"/>
          <p:cNvSpPr/>
          <p:nvPr/>
        </p:nvSpPr>
        <p:spPr>
          <a:xfrm rot="10800000">
            <a:off x="9943714" y="5564508"/>
            <a:ext cx="232229" cy="232229"/>
          </a:xfrm>
          <a:prstGeom prst="donut">
            <a:avLst>
              <a:gd name="adj" fmla="val 20898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265571DB-70FB-40C8-6DB6-6B054D557B66}"/>
              </a:ext>
            </a:extLst>
          </p:cNvPr>
          <p:cNvGrpSpPr/>
          <p:nvPr/>
        </p:nvGrpSpPr>
        <p:grpSpPr>
          <a:xfrm>
            <a:off x="1908663" y="409432"/>
            <a:ext cx="10835787" cy="5705618"/>
            <a:chOff x="1908663" y="409432"/>
            <a:chExt cx="10835787" cy="5705618"/>
          </a:xfrm>
        </p:grpSpPr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D25527F7-EA40-7D75-DE96-BEA122EB6767}"/>
                </a:ext>
              </a:extLst>
            </p:cNvPr>
            <p:cNvSpPr txBox="1"/>
            <p:nvPr/>
          </p:nvSpPr>
          <p:spPr>
            <a:xfrm>
              <a:off x="1908663" y="409432"/>
              <a:ext cx="3768980" cy="41549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50" b="1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Work Sans" pitchFamily="2" charset="0"/>
                </a:rPr>
                <a:t>DINAS KOMUNIKASI INFORMATIKA DAN PERSANDIAN </a:t>
              </a:r>
            </a:p>
            <a:p>
              <a:r>
                <a:rPr lang="en-US" sz="1050" b="1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Work Sans" pitchFamily="2" charset="0"/>
                </a:rPr>
                <a:t>KABUPATEN CIANJUR</a:t>
              </a:r>
            </a:p>
          </p:txBody>
        </p:sp>
        <p:sp>
          <p:nvSpPr>
            <p:cNvPr id="13" name="Block Arc 12">
              <a:extLst>
                <a:ext uri="{FF2B5EF4-FFF2-40B4-BE49-F238E27FC236}">
                  <a16:creationId xmlns:a16="http://schemas.microsoft.com/office/drawing/2014/main" id="{2F90767E-51BE-AC29-75C8-FD4961E78D3E}"/>
                </a:ext>
              </a:extLst>
            </p:cNvPr>
            <p:cNvSpPr/>
            <p:nvPr/>
          </p:nvSpPr>
          <p:spPr>
            <a:xfrm rot="16200000">
              <a:off x="11677650" y="5048250"/>
              <a:ext cx="1066800" cy="1066800"/>
            </a:xfrm>
            <a:prstGeom prst="blockArc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</p:grpSp>
      <p:pic>
        <p:nvPicPr>
          <p:cNvPr id="14" name="Picture 13">
            <a:extLst>
              <a:ext uri="{FF2B5EF4-FFF2-40B4-BE49-F238E27FC236}">
                <a16:creationId xmlns:a16="http://schemas.microsoft.com/office/drawing/2014/main" id="{92C1B477-1FBA-A71D-CBF8-409E439EBE5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4467" y="245775"/>
            <a:ext cx="1668857" cy="596462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4196DDB8-7795-4B49-91E5-32B53066162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15319" y="1378011"/>
            <a:ext cx="3687417" cy="36874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326712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Box 14"/>
          <p:cNvSpPr txBox="1"/>
          <p:nvPr/>
        </p:nvSpPr>
        <p:spPr>
          <a:xfrm>
            <a:off x="990600" y="1833774"/>
            <a:ext cx="6543757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ID" sz="3600" b="1" i="0" dirty="0">
                <a:solidFill>
                  <a:srgbClr val="333333"/>
                </a:solidFill>
                <a:effectLst/>
                <a:latin typeface=""/>
              </a:rPr>
              <a:t>Trolling - </a:t>
            </a:r>
            <a:r>
              <a:rPr lang="en-ID" sz="3600" b="1" i="0" dirty="0" err="1">
                <a:solidFill>
                  <a:srgbClr val="333333"/>
                </a:solidFill>
                <a:effectLst/>
                <a:latin typeface=""/>
              </a:rPr>
              <a:t>pengiriman</a:t>
            </a:r>
            <a:r>
              <a:rPr lang="en-ID" sz="3600" b="1" i="0" dirty="0">
                <a:solidFill>
                  <a:srgbClr val="333333"/>
                </a:solidFill>
                <a:effectLst/>
                <a:latin typeface=""/>
              </a:rPr>
              <a:t> </a:t>
            </a:r>
            <a:r>
              <a:rPr lang="en-ID" sz="3600" b="1" i="0" dirty="0" err="1">
                <a:solidFill>
                  <a:srgbClr val="333333"/>
                </a:solidFill>
                <a:effectLst/>
                <a:latin typeface=""/>
              </a:rPr>
              <a:t>pesan</a:t>
            </a:r>
            <a:r>
              <a:rPr lang="en-ID" sz="3600" b="1" i="0" dirty="0">
                <a:solidFill>
                  <a:srgbClr val="333333"/>
                </a:solidFill>
                <a:effectLst/>
                <a:latin typeface=""/>
              </a:rPr>
              <a:t> yang </a:t>
            </a:r>
            <a:r>
              <a:rPr lang="en-ID" sz="3600" b="1" i="0" dirty="0" err="1">
                <a:solidFill>
                  <a:srgbClr val="333333"/>
                </a:solidFill>
                <a:effectLst/>
                <a:latin typeface=""/>
              </a:rPr>
              <a:t>mengancam</a:t>
            </a:r>
            <a:r>
              <a:rPr lang="en-ID" sz="3600" b="1" i="0" dirty="0">
                <a:solidFill>
                  <a:srgbClr val="333333"/>
                </a:solidFill>
                <a:effectLst/>
                <a:latin typeface=""/>
              </a:rPr>
              <a:t> </a:t>
            </a:r>
            <a:r>
              <a:rPr lang="en-ID" sz="3600" b="1" i="0" dirty="0" err="1">
                <a:solidFill>
                  <a:srgbClr val="333333"/>
                </a:solidFill>
                <a:effectLst/>
                <a:latin typeface=""/>
              </a:rPr>
              <a:t>atau</a:t>
            </a:r>
            <a:r>
              <a:rPr lang="en-ID" sz="3600" b="1" i="0" dirty="0">
                <a:solidFill>
                  <a:srgbClr val="333333"/>
                </a:solidFill>
                <a:effectLst/>
                <a:latin typeface=""/>
              </a:rPr>
              <a:t> </a:t>
            </a:r>
            <a:r>
              <a:rPr lang="en-ID" sz="3600" b="1" i="0" dirty="0" err="1">
                <a:solidFill>
                  <a:srgbClr val="333333"/>
                </a:solidFill>
                <a:effectLst/>
                <a:latin typeface=""/>
              </a:rPr>
              <a:t>menjengkelkan</a:t>
            </a:r>
            <a:r>
              <a:rPr lang="en-ID" sz="3600" b="1" i="0" dirty="0">
                <a:solidFill>
                  <a:srgbClr val="333333"/>
                </a:solidFill>
                <a:effectLst/>
                <a:latin typeface=""/>
              </a:rPr>
              <a:t> di </a:t>
            </a:r>
            <a:r>
              <a:rPr lang="en-ID" sz="3600" b="1" i="0" dirty="0" err="1">
                <a:solidFill>
                  <a:srgbClr val="333333"/>
                </a:solidFill>
                <a:effectLst/>
                <a:latin typeface=""/>
              </a:rPr>
              <a:t>jejaring</a:t>
            </a:r>
            <a:r>
              <a:rPr lang="en-ID" sz="3600" b="1" i="0" dirty="0">
                <a:solidFill>
                  <a:srgbClr val="333333"/>
                </a:solidFill>
                <a:effectLst/>
                <a:latin typeface=""/>
              </a:rPr>
              <a:t> </a:t>
            </a:r>
            <a:r>
              <a:rPr lang="en-ID" sz="3600" b="1" i="0" dirty="0" err="1">
                <a:solidFill>
                  <a:srgbClr val="333333"/>
                </a:solidFill>
                <a:effectLst/>
                <a:latin typeface=""/>
              </a:rPr>
              <a:t>sosial</a:t>
            </a:r>
            <a:r>
              <a:rPr lang="en-ID" sz="3600" b="1" i="0" dirty="0">
                <a:solidFill>
                  <a:srgbClr val="333333"/>
                </a:solidFill>
                <a:effectLst/>
                <a:latin typeface=""/>
              </a:rPr>
              <a:t>, </a:t>
            </a:r>
            <a:r>
              <a:rPr lang="en-ID" sz="3600" b="1" i="0" dirty="0" err="1">
                <a:solidFill>
                  <a:srgbClr val="333333"/>
                </a:solidFill>
                <a:effectLst/>
                <a:latin typeface=""/>
              </a:rPr>
              <a:t>ruang</a:t>
            </a:r>
            <a:r>
              <a:rPr lang="en-ID" sz="3600" b="1" i="0" dirty="0">
                <a:solidFill>
                  <a:srgbClr val="333333"/>
                </a:solidFill>
                <a:effectLst/>
                <a:latin typeface=""/>
              </a:rPr>
              <a:t> </a:t>
            </a:r>
            <a:r>
              <a:rPr lang="en-ID" sz="3600" b="1" i="0" dirty="0" err="1">
                <a:solidFill>
                  <a:srgbClr val="333333"/>
                </a:solidFill>
                <a:effectLst/>
                <a:latin typeface=""/>
              </a:rPr>
              <a:t>obrolan</a:t>
            </a:r>
            <a:r>
              <a:rPr lang="en-ID" sz="3600" b="1" i="0" dirty="0">
                <a:solidFill>
                  <a:srgbClr val="333333"/>
                </a:solidFill>
                <a:effectLst/>
                <a:latin typeface=""/>
              </a:rPr>
              <a:t>, </a:t>
            </a:r>
            <a:r>
              <a:rPr lang="en-ID" sz="3600" b="1" i="0" dirty="0" err="1">
                <a:solidFill>
                  <a:srgbClr val="333333"/>
                </a:solidFill>
                <a:effectLst/>
                <a:latin typeface=""/>
              </a:rPr>
              <a:t>atau</a:t>
            </a:r>
            <a:r>
              <a:rPr lang="en-ID" sz="3600" b="1" i="0" dirty="0">
                <a:solidFill>
                  <a:srgbClr val="333333"/>
                </a:solidFill>
                <a:effectLst/>
                <a:latin typeface=""/>
              </a:rPr>
              <a:t> game online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75D671FB-C72B-48F1-AB77-5C08F031F2D2}"/>
              </a:ext>
            </a:extLst>
          </p:cNvPr>
          <p:cNvSpPr txBox="1"/>
          <p:nvPr/>
        </p:nvSpPr>
        <p:spPr>
          <a:xfrm>
            <a:off x="990601" y="1371972"/>
            <a:ext cx="2747393" cy="4613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b="1" dirty="0" err="1">
                <a:solidFill>
                  <a:schemeClr val="accent2"/>
                </a:solidFill>
                <a:latin typeface="Work Sans" pitchFamily="2" charset="0"/>
                <a:ea typeface="Open Sans" panose="020B0606030504020204" pitchFamily="34" charset="0"/>
                <a:cs typeface="Open Sans" panose="020B0606030504020204" pitchFamily="34" charset="0"/>
              </a:rPr>
              <a:t>Contoh</a:t>
            </a:r>
            <a:r>
              <a:rPr lang="en-US" b="1" dirty="0">
                <a:solidFill>
                  <a:schemeClr val="accent2"/>
                </a:solidFill>
                <a:latin typeface="Work Sans" pitchFamily="2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b="1" dirty="0" err="1">
                <a:solidFill>
                  <a:schemeClr val="accent2"/>
                </a:solidFill>
                <a:latin typeface="Work Sans" pitchFamily="2" charset="0"/>
                <a:ea typeface="Open Sans" panose="020B0606030504020204" pitchFamily="34" charset="0"/>
                <a:cs typeface="Open Sans" panose="020B0606030504020204" pitchFamily="34" charset="0"/>
              </a:rPr>
              <a:t>CyberBullying</a:t>
            </a:r>
            <a:endParaRPr lang="en-US" b="1" dirty="0">
              <a:solidFill>
                <a:schemeClr val="accent2"/>
              </a:solidFill>
              <a:latin typeface="Work Sans" pitchFamily="2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9" name="Frame 38"/>
          <p:cNvSpPr/>
          <p:nvPr/>
        </p:nvSpPr>
        <p:spPr>
          <a:xfrm rot="2700000">
            <a:off x="6324082" y="2096885"/>
            <a:ext cx="210074" cy="210074"/>
          </a:xfrm>
          <a:prstGeom prst="frame">
            <a:avLst>
              <a:gd name="adj1" fmla="val 19967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0" name="Donut 39"/>
          <p:cNvSpPr/>
          <p:nvPr/>
        </p:nvSpPr>
        <p:spPr>
          <a:xfrm>
            <a:off x="7085939" y="1038583"/>
            <a:ext cx="232229" cy="232229"/>
          </a:xfrm>
          <a:prstGeom prst="donut">
            <a:avLst>
              <a:gd name="adj" fmla="val 20898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3" name="Frame 42"/>
          <p:cNvSpPr/>
          <p:nvPr/>
        </p:nvSpPr>
        <p:spPr>
          <a:xfrm rot="13500000">
            <a:off x="10727726" y="4528361"/>
            <a:ext cx="210074" cy="210074"/>
          </a:xfrm>
          <a:prstGeom prst="frame">
            <a:avLst>
              <a:gd name="adj1" fmla="val 19967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4" name="Donut 43"/>
          <p:cNvSpPr/>
          <p:nvPr/>
        </p:nvSpPr>
        <p:spPr>
          <a:xfrm rot="10800000">
            <a:off x="9943714" y="5564508"/>
            <a:ext cx="232229" cy="232229"/>
          </a:xfrm>
          <a:prstGeom prst="donut">
            <a:avLst>
              <a:gd name="adj" fmla="val 20898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265571DB-70FB-40C8-6DB6-6B054D557B66}"/>
              </a:ext>
            </a:extLst>
          </p:cNvPr>
          <p:cNvGrpSpPr/>
          <p:nvPr/>
        </p:nvGrpSpPr>
        <p:grpSpPr>
          <a:xfrm>
            <a:off x="1908663" y="409432"/>
            <a:ext cx="10835787" cy="5705618"/>
            <a:chOff x="1908663" y="409432"/>
            <a:chExt cx="10835787" cy="5705618"/>
          </a:xfrm>
        </p:grpSpPr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D25527F7-EA40-7D75-DE96-BEA122EB6767}"/>
                </a:ext>
              </a:extLst>
            </p:cNvPr>
            <p:cNvSpPr txBox="1"/>
            <p:nvPr/>
          </p:nvSpPr>
          <p:spPr>
            <a:xfrm>
              <a:off x="1908663" y="409432"/>
              <a:ext cx="3768980" cy="41549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50" b="1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Work Sans" pitchFamily="2" charset="0"/>
                </a:rPr>
                <a:t>DINAS KOMUNIKASI INFORMATIKA DAN PERSANDIAN </a:t>
              </a:r>
            </a:p>
            <a:p>
              <a:r>
                <a:rPr lang="en-US" sz="1050" b="1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Work Sans" pitchFamily="2" charset="0"/>
                </a:rPr>
                <a:t>KABUPATEN CIANJUR</a:t>
              </a:r>
            </a:p>
          </p:txBody>
        </p:sp>
        <p:sp>
          <p:nvSpPr>
            <p:cNvPr id="13" name="Block Arc 12">
              <a:extLst>
                <a:ext uri="{FF2B5EF4-FFF2-40B4-BE49-F238E27FC236}">
                  <a16:creationId xmlns:a16="http://schemas.microsoft.com/office/drawing/2014/main" id="{2F90767E-51BE-AC29-75C8-FD4961E78D3E}"/>
                </a:ext>
              </a:extLst>
            </p:cNvPr>
            <p:cNvSpPr/>
            <p:nvPr/>
          </p:nvSpPr>
          <p:spPr>
            <a:xfrm rot="16200000">
              <a:off x="11677650" y="5048250"/>
              <a:ext cx="1066800" cy="1066800"/>
            </a:xfrm>
            <a:prstGeom prst="blockArc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</p:grpSp>
      <p:pic>
        <p:nvPicPr>
          <p:cNvPr id="14" name="Picture 13">
            <a:extLst>
              <a:ext uri="{FF2B5EF4-FFF2-40B4-BE49-F238E27FC236}">
                <a16:creationId xmlns:a16="http://schemas.microsoft.com/office/drawing/2014/main" id="{92C1B477-1FBA-A71D-CBF8-409E439EBE5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4467" y="245775"/>
            <a:ext cx="1668857" cy="596462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30974762-91A6-E8FB-126E-ED2430A27EF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0850" y="919938"/>
            <a:ext cx="4876800" cy="4876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601363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Box 14"/>
          <p:cNvSpPr txBox="1"/>
          <p:nvPr/>
        </p:nvSpPr>
        <p:spPr>
          <a:xfrm>
            <a:off x="990600" y="1833774"/>
            <a:ext cx="6543757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ID" sz="3600" b="1" i="0" dirty="0" err="1">
                <a:solidFill>
                  <a:srgbClr val="333333"/>
                </a:solidFill>
                <a:effectLst/>
                <a:latin typeface=""/>
              </a:rPr>
              <a:t>Mengucilkan</a:t>
            </a:r>
            <a:r>
              <a:rPr lang="en-ID" sz="3600" b="1" i="0" dirty="0">
                <a:solidFill>
                  <a:srgbClr val="333333"/>
                </a:solidFill>
                <a:effectLst/>
                <a:latin typeface=""/>
              </a:rPr>
              <a:t>, </a:t>
            </a:r>
            <a:r>
              <a:rPr lang="en-ID" sz="3600" b="1" i="0" dirty="0" err="1">
                <a:solidFill>
                  <a:srgbClr val="333333"/>
                </a:solidFill>
                <a:effectLst/>
                <a:latin typeface=""/>
              </a:rPr>
              <a:t>mengecualikan</a:t>
            </a:r>
            <a:r>
              <a:rPr lang="en-ID" sz="3600" b="1" i="0" dirty="0">
                <a:solidFill>
                  <a:srgbClr val="333333"/>
                </a:solidFill>
                <a:effectLst/>
                <a:latin typeface=""/>
              </a:rPr>
              <a:t>, </a:t>
            </a:r>
            <a:r>
              <a:rPr lang="en-ID" sz="3600" b="1" i="0" dirty="0" err="1">
                <a:solidFill>
                  <a:srgbClr val="333333"/>
                </a:solidFill>
                <a:effectLst/>
                <a:latin typeface=""/>
              </a:rPr>
              <a:t>anak-anak</a:t>
            </a:r>
            <a:r>
              <a:rPr lang="en-ID" sz="3600" b="1" i="0" dirty="0">
                <a:solidFill>
                  <a:srgbClr val="333333"/>
                </a:solidFill>
                <a:effectLst/>
                <a:latin typeface=""/>
              </a:rPr>
              <a:t> </a:t>
            </a:r>
            <a:r>
              <a:rPr lang="en-ID" sz="3600" b="1" i="0" dirty="0" err="1">
                <a:solidFill>
                  <a:srgbClr val="333333"/>
                </a:solidFill>
                <a:effectLst/>
                <a:latin typeface=""/>
              </a:rPr>
              <a:t>dari</a:t>
            </a:r>
            <a:r>
              <a:rPr lang="en-ID" sz="3600" b="1" i="0" dirty="0">
                <a:solidFill>
                  <a:srgbClr val="333333"/>
                </a:solidFill>
                <a:effectLst/>
                <a:latin typeface=""/>
              </a:rPr>
              <a:t> game online, </a:t>
            </a:r>
            <a:r>
              <a:rPr lang="en-ID" sz="3600" b="1" i="0" dirty="0" err="1">
                <a:solidFill>
                  <a:srgbClr val="333333"/>
                </a:solidFill>
                <a:effectLst/>
                <a:latin typeface=""/>
              </a:rPr>
              <a:t>aktivitas</a:t>
            </a:r>
            <a:r>
              <a:rPr lang="en-ID" sz="3600" b="1" i="0" dirty="0">
                <a:solidFill>
                  <a:srgbClr val="333333"/>
                </a:solidFill>
                <a:effectLst/>
                <a:latin typeface=""/>
              </a:rPr>
              <a:t>, </a:t>
            </a:r>
            <a:r>
              <a:rPr lang="en-ID" sz="3600" b="1" i="0" dirty="0" err="1">
                <a:solidFill>
                  <a:srgbClr val="333333"/>
                </a:solidFill>
                <a:effectLst/>
                <a:latin typeface=""/>
              </a:rPr>
              <a:t>atau</a:t>
            </a:r>
            <a:r>
              <a:rPr lang="en-ID" sz="3600" b="1" i="0" dirty="0">
                <a:solidFill>
                  <a:srgbClr val="333333"/>
                </a:solidFill>
                <a:effectLst/>
                <a:latin typeface=""/>
              </a:rPr>
              <a:t> </a:t>
            </a:r>
            <a:r>
              <a:rPr lang="en-ID" sz="3600" b="1" i="0" dirty="0" err="1">
                <a:solidFill>
                  <a:srgbClr val="333333"/>
                </a:solidFill>
                <a:effectLst/>
                <a:latin typeface=""/>
              </a:rPr>
              <a:t>grup</a:t>
            </a:r>
            <a:r>
              <a:rPr lang="en-ID" sz="3600" b="1" i="0" dirty="0">
                <a:solidFill>
                  <a:srgbClr val="333333"/>
                </a:solidFill>
                <a:effectLst/>
                <a:latin typeface=""/>
              </a:rPr>
              <a:t> </a:t>
            </a:r>
            <a:r>
              <a:rPr lang="en-ID" sz="3600" b="1" i="0" dirty="0" err="1">
                <a:solidFill>
                  <a:srgbClr val="333333"/>
                </a:solidFill>
                <a:effectLst/>
                <a:latin typeface=""/>
              </a:rPr>
              <a:t>pertemanan</a:t>
            </a:r>
            <a:endParaRPr lang="en-ID" sz="3600" b="1" i="0" dirty="0">
              <a:solidFill>
                <a:srgbClr val="333333"/>
              </a:solidFill>
              <a:effectLst/>
              <a:latin typeface="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75D671FB-C72B-48F1-AB77-5C08F031F2D2}"/>
              </a:ext>
            </a:extLst>
          </p:cNvPr>
          <p:cNvSpPr txBox="1"/>
          <p:nvPr/>
        </p:nvSpPr>
        <p:spPr>
          <a:xfrm>
            <a:off x="990601" y="1371972"/>
            <a:ext cx="2747393" cy="4613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b="1" dirty="0" err="1">
                <a:solidFill>
                  <a:schemeClr val="accent2"/>
                </a:solidFill>
                <a:latin typeface="Work Sans" pitchFamily="2" charset="0"/>
                <a:ea typeface="Open Sans" panose="020B0606030504020204" pitchFamily="34" charset="0"/>
                <a:cs typeface="Open Sans" panose="020B0606030504020204" pitchFamily="34" charset="0"/>
              </a:rPr>
              <a:t>Contoh</a:t>
            </a:r>
            <a:r>
              <a:rPr lang="en-US" b="1" dirty="0">
                <a:solidFill>
                  <a:schemeClr val="accent2"/>
                </a:solidFill>
                <a:latin typeface="Work Sans" pitchFamily="2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b="1" dirty="0" err="1">
                <a:solidFill>
                  <a:schemeClr val="accent2"/>
                </a:solidFill>
                <a:latin typeface="Work Sans" pitchFamily="2" charset="0"/>
                <a:ea typeface="Open Sans" panose="020B0606030504020204" pitchFamily="34" charset="0"/>
                <a:cs typeface="Open Sans" panose="020B0606030504020204" pitchFamily="34" charset="0"/>
              </a:rPr>
              <a:t>CyberBullying</a:t>
            </a:r>
            <a:endParaRPr lang="en-US" b="1" dirty="0">
              <a:solidFill>
                <a:schemeClr val="accent2"/>
              </a:solidFill>
              <a:latin typeface="Work Sans" pitchFamily="2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9" name="Frame 38"/>
          <p:cNvSpPr/>
          <p:nvPr/>
        </p:nvSpPr>
        <p:spPr>
          <a:xfrm rot="2700000">
            <a:off x="6324082" y="2096885"/>
            <a:ext cx="210074" cy="210074"/>
          </a:xfrm>
          <a:prstGeom prst="frame">
            <a:avLst>
              <a:gd name="adj1" fmla="val 19967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0" name="Donut 39"/>
          <p:cNvSpPr/>
          <p:nvPr/>
        </p:nvSpPr>
        <p:spPr>
          <a:xfrm>
            <a:off x="7085939" y="1038583"/>
            <a:ext cx="232229" cy="232229"/>
          </a:xfrm>
          <a:prstGeom prst="donut">
            <a:avLst>
              <a:gd name="adj" fmla="val 20898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3" name="Frame 42"/>
          <p:cNvSpPr/>
          <p:nvPr/>
        </p:nvSpPr>
        <p:spPr>
          <a:xfrm rot="13500000">
            <a:off x="10727726" y="4528361"/>
            <a:ext cx="210074" cy="210074"/>
          </a:xfrm>
          <a:prstGeom prst="frame">
            <a:avLst>
              <a:gd name="adj1" fmla="val 19967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4" name="Donut 43"/>
          <p:cNvSpPr/>
          <p:nvPr/>
        </p:nvSpPr>
        <p:spPr>
          <a:xfrm rot="10800000">
            <a:off x="9943714" y="5564508"/>
            <a:ext cx="232229" cy="232229"/>
          </a:xfrm>
          <a:prstGeom prst="donut">
            <a:avLst>
              <a:gd name="adj" fmla="val 20898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265571DB-70FB-40C8-6DB6-6B054D557B66}"/>
              </a:ext>
            </a:extLst>
          </p:cNvPr>
          <p:cNvGrpSpPr/>
          <p:nvPr/>
        </p:nvGrpSpPr>
        <p:grpSpPr>
          <a:xfrm>
            <a:off x="1908663" y="409432"/>
            <a:ext cx="10835787" cy="5705618"/>
            <a:chOff x="1908663" y="409432"/>
            <a:chExt cx="10835787" cy="5705618"/>
          </a:xfrm>
        </p:grpSpPr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D25527F7-EA40-7D75-DE96-BEA122EB6767}"/>
                </a:ext>
              </a:extLst>
            </p:cNvPr>
            <p:cNvSpPr txBox="1"/>
            <p:nvPr/>
          </p:nvSpPr>
          <p:spPr>
            <a:xfrm>
              <a:off x="1908663" y="409432"/>
              <a:ext cx="3768980" cy="41549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50" b="1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Work Sans" pitchFamily="2" charset="0"/>
                </a:rPr>
                <a:t>DINAS KOMUNIKASI INFORMATIKA DAN PERSANDIAN </a:t>
              </a:r>
            </a:p>
            <a:p>
              <a:r>
                <a:rPr lang="en-US" sz="1050" b="1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Work Sans" pitchFamily="2" charset="0"/>
                </a:rPr>
                <a:t>KABUPATEN CIANJUR</a:t>
              </a:r>
            </a:p>
          </p:txBody>
        </p:sp>
        <p:sp>
          <p:nvSpPr>
            <p:cNvPr id="13" name="Block Arc 12">
              <a:extLst>
                <a:ext uri="{FF2B5EF4-FFF2-40B4-BE49-F238E27FC236}">
                  <a16:creationId xmlns:a16="http://schemas.microsoft.com/office/drawing/2014/main" id="{2F90767E-51BE-AC29-75C8-FD4961E78D3E}"/>
                </a:ext>
              </a:extLst>
            </p:cNvPr>
            <p:cNvSpPr/>
            <p:nvPr/>
          </p:nvSpPr>
          <p:spPr>
            <a:xfrm rot="16200000">
              <a:off x="11677650" y="5048250"/>
              <a:ext cx="1066800" cy="1066800"/>
            </a:xfrm>
            <a:prstGeom prst="blockArc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</p:grpSp>
      <p:pic>
        <p:nvPicPr>
          <p:cNvPr id="14" name="Picture 13">
            <a:extLst>
              <a:ext uri="{FF2B5EF4-FFF2-40B4-BE49-F238E27FC236}">
                <a16:creationId xmlns:a16="http://schemas.microsoft.com/office/drawing/2014/main" id="{92C1B477-1FBA-A71D-CBF8-409E439EBE5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4467" y="245775"/>
            <a:ext cx="1668857" cy="596462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291ED990-96B1-6CDD-0884-541AA0182D9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8168" y="1154697"/>
            <a:ext cx="4128311" cy="41283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586381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Box 14"/>
          <p:cNvSpPr txBox="1"/>
          <p:nvPr/>
        </p:nvSpPr>
        <p:spPr>
          <a:xfrm>
            <a:off x="990600" y="1833774"/>
            <a:ext cx="6095339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ID" sz="3600" b="1" i="0" dirty="0" err="1">
                <a:solidFill>
                  <a:srgbClr val="333333"/>
                </a:solidFill>
                <a:effectLst/>
                <a:latin typeface=""/>
              </a:rPr>
              <a:t>Menghasut</a:t>
            </a:r>
            <a:r>
              <a:rPr lang="en-ID" sz="3600" b="1" i="0" dirty="0">
                <a:solidFill>
                  <a:srgbClr val="333333"/>
                </a:solidFill>
                <a:effectLst/>
                <a:latin typeface=""/>
              </a:rPr>
              <a:t> </a:t>
            </a:r>
            <a:r>
              <a:rPr lang="en-ID" sz="3600" b="1" i="0" dirty="0" err="1">
                <a:solidFill>
                  <a:srgbClr val="333333"/>
                </a:solidFill>
                <a:effectLst/>
                <a:latin typeface=""/>
              </a:rPr>
              <a:t>anak-anak</a:t>
            </a:r>
            <a:r>
              <a:rPr lang="en-ID" sz="3600" b="1" i="0" dirty="0">
                <a:solidFill>
                  <a:srgbClr val="333333"/>
                </a:solidFill>
                <a:effectLst/>
                <a:latin typeface=""/>
              </a:rPr>
              <a:t> </a:t>
            </a:r>
            <a:r>
              <a:rPr lang="en-ID" sz="3600" b="1" i="0" dirty="0" err="1">
                <a:solidFill>
                  <a:srgbClr val="333333"/>
                </a:solidFill>
                <a:effectLst/>
                <a:latin typeface=""/>
              </a:rPr>
              <a:t>atau</a:t>
            </a:r>
            <a:r>
              <a:rPr lang="en-ID" sz="3600" b="1" i="0" dirty="0">
                <a:solidFill>
                  <a:srgbClr val="333333"/>
                </a:solidFill>
                <a:effectLst/>
                <a:latin typeface=""/>
              </a:rPr>
              <a:t> </a:t>
            </a:r>
            <a:r>
              <a:rPr lang="en-ID" sz="3600" b="1" i="0" dirty="0" err="1">
                <a:solidFill>
                  <a:srgbClr val="333333"/>
                </a:solidFill>
                <a:effectLst/>
                <a:latin typeface=""/>
              </a:rPr>
              <a:t>remaja</a:t>
            </a:r>
            <a:r>
              <a:rPr lang="en-ID" sz="3600" b="1" i="0" dirty="0">
                <a:solidFill>
                  <a:srgbClr val="333333"/>
                </a:solidFill>
                <a:effectLst/>
                <a:latin typeface=""/>
              </a:rPr>
              <a:t> </a:t>
            </a:r>
            <a:r>
              <a:rPr lang="en-ID" sz="3600" b="1" i="0" dirty="0" err="1">
                <a:solidFill>
                  <a:srgbClr val="333333"/>
                </a:solidFill>
                <a:effectLst/>
                <a:latin typeface=""/>
              </a:rPr>
              <a:t>lainnya</a:t>
            </a:r>
            <a:r>
              <a:rPr lang="en-ID" sz="3600" b="1" i="0" dirty="0">
                <a:solidFill>
                  <a:srgbClr val="333333"/>
                </a:solidFill>
                <a:effectLst/>
                <a:latin typeface=""/>
              </a:rPr>
              <a:t> </a:t>
            </a:r>
            <a:r>
              <a:rPr lang="en-ID" sz="3600" b="1" i="0" dirty="0" err="1">
                <a:solidFill>
                  <a:srgbClr val="333333"/>
                </a:solidFill>
                <a:effectLst/>
                <a:latin typeface=""/>
              </a:rPr>
              <a:t>untuk</a:t>
            </a:r>
            <a:r>
              <a:rPr lang="en-ID" sz="3600" b="1" i="0" dirty="0">
                <a:solidFill>
                  <a:srgbClr val="333333"/>
                </a:solidFill>
                <a:effectLst/>
                <a:latin typeface=""/>
              </a:rPr>
              <a:t> </a:t>
            </a:r>
            <a:r>
              <a:rPr lang="en-ID" sz="3600" b="1" i="0" dirty="0" err="1">
                <a:solidFill>
                  <a:srgbClr val="333333"/>
                </a:solidFill>
                <a:effectLst/>
                <a:latin typeface=""/>
              </a:rPr>
              <a:t>mempermalukan</a:t>
            </a:r>
            <a:r>
              <a:rPr lang="en-ID" sz="3600" b="1" i="0" dirty="0">
                <a:solidFill>
                  <a:srgbClr val="333333"/>
                </a:solidFill>
                <a:effectLst/>
                <a:latin typeface=""/>
              </a:rPr>
              <a:t> </a:t>
            </a:r>
            <a:r>
              <a:rPr lang="en-ID" sz="3600" b="1" i="0" dirty="0" err="1">
                <a:solidFill>
                  <a:srgbClr val="333333"/>
                </a:solidFill>
                <a:effectLst/>
                <a:latin typeface=""/>
              </a:rPr>
              <a:t>seseorang</a:t>
            </a:r>
            <a:endParaRPr lang="en-ID" sz="3600" b="1" i="0" dirty="0">
              <a:solidFill>
                <a:srgbClr val="333333"/>
              </a:solidFill>
              <a:effectLst/>
              <a:latin typeface="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75D671FB-C72B-48F1-AB77-5C08F031F2D2}"/>
              </a:ext>
            </a:extLst>
          </p:cNvPr>
          <p:cNvSpPr txBox="1"/>
          <p:nvPr/>
        </p:nvSpPr>
        <p:spPr>
          <a:xfrm>
            <a:off x="990601" y="1371972"/>
            <a:ext cx="2747393" cy="4613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b="1" dirty="0" err="1">
                <a:solidFill>
                  <a:schemeClr val="accent2"/>
                </a:solidFill>
                <a:latin typeface="Work Sans" pitchFamily="2" charset="0"/>
                <a:ea typeface="Open Sans" panose="020B0606030504020204" pitchFamily="34" charset="0"/>
                <a:cs typeface="Open Sans" panose="020B0606030504020204" pitchFamily="34" charset="0"/>
              </a:rPr>
              <a:t>Contoh</a:t>
            </a:r>
            <a:r>
              <a:rPr lang="en-US" b="1" dirty="0">
                <a:solidFill>
                  <a:schemeClr val="accent2"/>
                </a:solidFill>
                <a:latin typeface="Work Sans" pitchFamily="2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b="1" dirty="0" err="1">
                <a:solidFill>
                  <a:schemeClr val="accent2"/>
                </a:solidFill>
                <a:latin typeface="Work Sans" pitchFamily="2" charset="0"/>
                <a:ea typeface="Open Sans" panose="020B0606030504020204" pitchFamily="34" charset="0"/>
                <a:cs typeface="Open Sans" panose="020B0606030504020204" pitchFamily="34" charset="0"/>
              </a:rPr>
              <a:t>CyberBullying</a:t>
            </a:r>
            <a:endParaRPr lang="en-US" b="1" dirty="0">
              <a:solidFill>
                <a:schemeClr val="accent2"/>
              </a:solidFill>
              <a:latin typeface="Work Sans" pitchFamily="2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9" name="Frame 38"/>
          <p:cNvSpPr/>
          <p:nvPr/>
        </p:nvSpPr>
        <p:spPr>
          <a:xfrm rot="2700000">
            <a:off x="6324082" y="2096885"/>
            <a:ext cx="210074" cy="210074"/>
          </a:xfrm>
          <a:prstGeom prst="frame">
            <a:avLst>
              <a:gd name="adj1" fmla="val 19967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0" name="Donut 39"/>
          <p:cNvSpPr/>
          <p:nvPr/>
        </p:nvSpPr>
        <p:spPr>
          <a:xfrm>
            <a:off x="7085939" y="1038583"/>
            <a:ext cx="232229" cy="232229"/>
          </a:xfrm>
          <a:prstGeom prst="donut">
            <a:avLst>
              <a:gd name="adj" fmla="val 20898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3" name="Frame 42"/>
          <p:cNvSpPr/>
          <p:nvPr/>
        </p:nvSpPr>
        <p:spPr>
          <a:xfrm rot="13500000">
            <a:off x="10727726" y="4528361"/>
            <a:ext cx="210074" cy="210074"/>
          </a:xfrm>
          <a:prstGeom prst="frame">
            <a:avLst>
              <a:gd name="adj1" fmla="val 19967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4" name="Donut 43"/>
          <p:cNvSpPr/>
          <p:nvPr/>
        </p:nvSpPr>
        <p:spPr>
          <a:xfrm rot="10800000">
            <a:off x="9943714" y="5564508"/>
            <a:ext cx="232229" cy="232229"/>
          </a:xfrm>
          <a:prstGeom prst="donut">
            <a:avLst>
              <a:gd name="adj" fmla="val 20898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265571DB-70FB-40C8-6DB6-6B054D557B66}"/>
              </a:ext>
            </a:extLst>
          </p:cNvPr>
          <p:cNvGrpSpPr/>
          <p:nvPr/>
        </p:nvGrpSpPr>
        <p:grpSpPr>
          <a:xfrm>
            <a:off x="1908663" y="409432"/>
            <a:ext cx="10835787" cy="5705618"/>
            <a:chOff x="1908663" y="409432"/>
            <a:chExt cx="10835787" cy="5705618"/>
          </a:xfrm>
        </p:grpSpPr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D25527F7-EA40-7D75-DE96-BEA122EB6767}"/>
                </a:ext>
              </a:extLst>
            </p:cNvPr>
            <p:cNvSpPr txBox="1"/>
            <p:nvPr/>
          </p:nvSpPr>
          <p:spPr>
            <a:xfrm>
              <a:off x="1908663" y="409432"/>
              <a:ext cx="3768980" cy="41549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50" b="1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Work Sans" pitchFamily="2" charset="0"/>
                </a:rPr>
                <a:t>DINAS KOMUNIKASI INFORMATIKA DAN PERSANDIAN </a:t>
              </a:r>
            </a:p>
            <a:p>
              <a:r>
                <a:rPr lang="en-US" sz="1050" b="1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Work Sans" pitchFamily="2" charset="0"/>
                </a:rPr>
                <a:t>KABUPATEN CIANJUR</a:t>
              </a:r>
            </a:p>
          </p:txBody>
        </p:sp>
        <p:sp>
          <p:nvSpPr>
            <p:cNvPr id="13" name="Block Arc 12">
              <a:extLst>
                <a:ext uri="{FF2B5EF4-FFF2-40B4-BE49-F238E27FC236}">
                  <a16:creationId xmlns:a16="http://schemas.microsoft.com/office/drawing/2014/main" id="{2F90767E-51BE-AC29-75C8-FD4961E78D3E}"/>
                </a:ext>
              </a:extLst>
            </p:cNvPr>
            <p:cNvSpPr/>
            <p:nvPr/>
          </p:nvSpPr>
          <p:spPr>
            <a:xfrm rot="16200000">
              <a:off x="11677650" y="5048250"/>
              <a:ext cx="1066800" cy="1066800"/>
            </a:xfrm>
            <a:prstGeom prst="blockArc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</p:grpSp>
      <p:pic>
        <p:nvPicPr>
          <p:cNvPr id="14" name="Picture 13">
            <a:extLst>
              <a:ext uri="{FF2B5EF4-FFF2-40B4-BE49-F238E27FC236}">
                <a16:creationId xmlns:a16="http://schemas.microsoft.com/office/drawing/2014/main" id="{92C1B477-1FBA-A71D-CBF8-409E439EBE5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4467" y="245775"/>
            <a:ext cx="1668857" cy="596462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C7B482EB-57F9-3E68-F8EC-C8FDD718182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85939" y="1371972"/>
            <a:ext cx="4409811" cy="44098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876192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Box 14"/>
          <p:cNvSpPr txBox="1"/>
          <p:nvPr/>
        </p:nvSpPr>
        <p:spPr>
          <a:xfrm>
            <a:off x="990600" y="1833774"/>
            <a:ext cx="6095339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ID" sz="3600" b="1" i="0" dirty="0" err="1">
                <a:solidFill>
                  <a:srgbClr val="333333"/>
                </a:solidFill>
                <a:effectLst/>
                <a:latin typeface=""/>
              </a:rPr>
              <a:t>Memaksa</a:t>
            </a:r>
            <a:r>
              <a:rPr lang="en-ID" sz="3600" b="1" i="0" dirty="0">
                <a:solidFill>
                  <a:srgbClr val="333333"/>
                </a:solidFill>
                <a:effectLst/>
                <a:latin typeface=""/>
              </a:rPr>
              <a:t> </a:t>
            </a:r>
            <a:r>
              <a:rPr lang="en-ID" sz="3600" b="1" i="0" dirty="0" err="1">
                <a:solidFill>
                  <a:srgbClr val="333333"/>
                </a:solidFill>
                <a:effectLst/>
                <a:latin typeface=""/>
              </a:rPr>
              <a:t>anak-anak</a:t>
            </a:r>
            <a:r>
              <a:rPr lang="en-ID" sz="3600" b="1" i="0" dirty="0">
                <a:solidFill>
                  <a:srgbClr val="333333"/>
                </a:solidFill>
                <a:effectLst/>
                <a:latin typeface=""/>
              </a:rPr>
              <a:t> agar </a:t>
            </a:r>
            <a:r>
              <a:rPr lang="en-ID" sz="3600" b="1" i="0" dirty="0" err="1">
                <a:solidFill>
                  <a:srgbClr val="333333"/>
                </a:solidFill>
                <a:effectLst/>
                <a:latin typeface=""/>
              </a:rPr>
              <a:t>mengirimkan</a:t>
            </a:r>
            <a:r>
              <a:rPr lang="en-ID" sz="3600" b="1" i="0" dirty="0">
                <a:solidFill>
                  <a:srgbClr val="333333"/>
                </a:solidFill>
                <a:effectLst/>
                <a:latin typeface=""/>
              </a:rPr>
              <a:t> </a:t>
            </a:r>
            <a:r>
              <a:rPr lang="en-ID" sz="3600" b="1" i="0" dirty="0" err="1">
                <a:solidFill>
                  <a:srgbClr val="333333"/>
                </a:solidFill>
                <a:effectLst/>
                <a:latin typeface=""/>
              </a:rPr>
              <a:t>gambar</a:t>
            </a:r>
            <a:r>
              <a:rPr lang="en-ID" sz="3600" b="1" i="0" dirty="0">
                <a:solidFill>
                  <a:srgbClr val="333333"/>
                </a:solidFill>
                <a:effectLst/>
                <a:latin typeface=""/>
              </a:rPr>
              <a:t> sensual </a:t>
            </a:r>
            <a:r>
              <a:rPr lang="en-ID" sz="3600" b="1" i="0" dirty="0" err="1">
                <a:solidFill>
                  <a:srgbClr val="333333"/>
                </a:solidFill>
                <a:effectLst/>
                <a:latin typeface=""/>
              </a:rPr>
              <a:t>atau</a:t>
            </a:r>
            <a:r>
              <a:rPr lang="en-ID" sz="3600" b="1" i="0" dirty="0">
                <a:solidFill>
                  <a:srgbClr val="333333"/>
                </a:solidFill>
                <a:effectLst/>
                <a:latin typeface=""/>
              </a:rPr>
              <a:t> </a:t>
            </a:r>
            <a:r>
              <a:rPr lang="en-ID" sz="3600" b="1" i="0" dirty="0" err="1">
                <a:solidFill>
                  <a:srgbClr val="333333"/>
                </a:solidFill>
                <a:effectLst/>
                <a:latin typeface=""/>
              </a:rPr>
              <a:t>terlibat</a:t>
            </a:r>
            <a:r>
              <a:rPr lang="en-ID" sz="3600" b="1" i="0" dirty="0">
                <a:solidFill>
                  <a:srgbClr val="333333"/>
                </a:solidFill>
                <a:effectLst/>
                <a:latin typeface=""/>
              </a:rPr>
              <a:t> </a:t>
            </a:r>
            <a:r>
              <a:rPr lang="en-ID" sz="3600" b="1" i="0" dirty="0" err="1">
                <a:solidFill>
                  <a:srgbClr val="333333"/>
                </a:solidFill>
                <a:effectLst/>
                <a:latin typeface=""/>
              </a:rPr>
              <a:t>dalam</a:t>
            </a:r>
            <a:r>
              <a:rPr lang="en-ID" sz="3600" b="1" i="0" dirty="0">
                <a:solidFill>
                  <a:srgbClr val="333333"/>
                </a:solidFill>
                <a:effectLst/>
                <a:latin typeface=""/>
              </a:rPr>
              <a:t> </a:t>
            </a:r>
            <a:r>
              <a:rPr lang="en-ID" sz="3600" b="1" i="0" dirty="0" err="1">
                <a:solidFill>
                  <a:srgbClr val="333333"/>
                </a:solidFill>
                <a:effectLst/>
                <a:latin typeface=""/>
              </a:rPr>
              <a:t>percakapan</a:t>
            </a:r>
            <a:r>
              <a:rPr lang="en-ID" sz="3600" b="1" i="0" dirty="0">
                <a:solidFill>
                  <a:srgbClr val="333333"/>
                </a:solidFill>
                <a:effectLst/>
                <a:latin typeface=""/>
              </a:rPr>
              <a:t> </a:t>
            </a:r>
            <a:r>
              <a:rPr lang="en-ID" sz="3600" b="1" i="0" dirty="0" err="1">
                <a:solidFill>
                  <a:srgbClr val="333333"/>
                </a:solidFill>
                <a:effectLst/>
                <a:latin typeface=""/>
              </a:rPr>
              <a:t>seksual</a:t>
            </a:r>
            <a:endParaRPr lang="en-ID" sz="3600" b="1" i="0" dirty="0">
              <a:solidFill>
                <a:srgbClr val="333333"/>
              </a:solidFill>
              <a:effectLst/>
              <a:latin typeface="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75D671FB-C72B-48F1-AB77-5C08F031F2D2}"/>
              </a:ext>
            </a:extLst>
          </p:cNvPr>
          <p:cNvSpPr txBox="1"/>
          <p:nvPr/>
        </p:nvSpPr>
        <p:spPr>
          <a:xfrm>
            <a:off x="990601" y="1371972"/>
            <a:ext cx="2747393" cy="4613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b="1" dirty="0" err="1">
                <a:solidFill>
                  <a:schemeClr val="accent2"/>
                </a:solidFill>
                <a:latin typeface="Work Sans" pitchFamily="2" charset="0"/>
                <a:ea typeface="Open Sans" panose="020B0606030504020204" pitchFamily="34" charset="0"/>
                <a:cs typeface="Open Sans" panose="020B0606030504020204" pitchFamily="34" charset="0"/>
              </a:rPr>
              <a:t>Contoh</a:t>
            </a:r>
            <a:r>
              <a:rPr lang="en-US" b="1" dirty="0">
                <a:solidFill>
                  <a:schemeClr val="accent2"/>
                </a:solidFill>
                <a:latin typeface="Work Sans" pitchFamily="2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b="1" dirty="0" err="1">
                <a:solidFill>
                  <a:schemeClr val="accent2"/>
                </a:solidFill>
                <a:latin typeface="Work Sans" pitchFamily="2" charset="0"/>
                <a:ea typeface="Open Sans" panose="020B0606030504020204" pitchFamily="34" charset="0"/>
                <a:cs typeface="Open Sans" panose="020B0606030504020204" pitchFamily="34" charset="0"/>
              </a:rPr>
              <a:t>CyberBullying</a:t>
            </a:r>
            <a:endParaRPr lang="en-US" b="1" dirty="0">
              <a:solidFill>
                <a:schemeClr val="accent2"/>
              </a:solidFill>
              <a:latin typeface="Work Sans" pitchFamily="2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9" name="Frame 38"/>
          <p:cNvSpPr/>
          <p:nvPr/>
        </p:nvSpPr>
        <p:spPr>
          <a:xfrm rot="2700000">
            <a:off x="6324082" y="2096885"/>
            <a:ext cx="210074" cy="210074"/>
          </a:xfrm>
          <a:prstGeom prst="frame">
            <a:avLst>
              <a:gd name="adj1" fmla="val 19967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0" name="Donut 39"/>
          <p:cNvSpPr/>
          <p:nvPr/>
        </p:nvSpPr>
        <p:spPr>
          <a:xfrm>
            <a:off x="7085939" y="1038583"/>
            <a:ext cx="232229" cy="232229"/>
          </a:xfrm>
          <a:prstGeom prst="donut">
            <a:avLst>
              <a:gd name="adj" fmla="val 20898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3" name="Frame 42"/>
          <p:cNvSpPr/>
          <p:nvPr/>
        </p:nvSpPr>
        <p:spPr>
          <a:xfrm rot="13500000">
            <a:off x="10727726" y="4528361"/>
            <a:ext cx="210074" cy="210074"/>
          </a:xfrm>
          <a:prstGeom prst="frame">
            <a:avLst>
              <a:gd name="adj1" fmla="val 19967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4" name="Donut 43"/>
          <p:cNvSpPr/>
          <p:nvPr/>
        </p:nvSpPr>
        <p:spPr>
          <a:xfrm rot="10800000">
            <a:off x="9943714" y="5564508"/>
            <a:ext cx="232229" cy="232229"/>
          </a:xfrm>
          <a:prstGeom prst="donut">
            <a:avLst>
              <a:gd name="adj" fmla="val 20898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265571DB-70FB-40C8-6DB6-6B054D557B66}"/>
              </a:ext>
            </a:extLst>
          </p:cNvPr>
          <p:cNvGrpSpPr/>
          <p:nvPr/>
        </p:nvGrpSpPr>
        <p:grpSpPr>
          <a:xfrm>
            <a:off x="1908663" y="409432"/>
            <a:ext cx="10835787" cy="5705618"/>
            <a:chOff x="1908663" y="409432"/>
            <a:chExt cx="10835787" cy="5705618"/>
          </a:xfrm>
        </p:grpSpPr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D25527F7-EA40-7D75-DE96-BEA122EB6767}"/>
                </a:ext>
              </a:extLst>
            </p:cNvPr>
            <p:cNvSpPr txBox="1"/>
            <p:nvPr/>
          </p:nvSpPr>
          <p:spPr>
            <a:xfrm>
              <a:off x="1908663" y="409432"/>
              <a:ext cx="3768980" cy="41549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50" b="1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Work Sans" pitchFamily="2" charset="0"/>
                </a:rPr>
                <a:t>DINAS KOMUNIKASI INFORMATIKA DAN PERSANDIAN </a:t>
              </a:r>
            </a:p>
            <a:p>
              <a:r>
                <a:rPr lang="en-US" sz="1050" b="1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Work Sans" pitchFamily="2" charset="0"/>
                </a:rPr>
                <a:t>KABUPATEN CIANJUR</a:t>
              </a:r>
            </a:p>
          </p:txBody>
        </p:sp>
        <p:sp>
          <p:nvSpPr>
            <p:cNvPr id="13" name="Block Arc 12">
              <a:extLst>
                <a:ext uri="{FF2B5EF4-FFF2-40B4-BE49-F238E27FC236}">
                  <a16:creationId xmlns:a16="http://schemas.microsoft.com/office/drawing/2014/main" id="{2F90767E-51BE-AC29-75C8-FD4961E78D3E}"/>
                </a:ext>
              </a:extLst>
            </p:cNvPr>
            <p:cNvSpPr/>
            <p:nvPr/>
          </p:nvSpPr>
          <p:spPr>
            <a:xfrm rot="16200000">
              <a:off x="11677650" y="5048250"/>
              <a:ext cx="1066800" cy="1066800"/>
            </a:xfrm>
            <a:prstGeom prst="blockArc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</p:grpSp>
      <p:pic>
        <p:nvPicPr>
          <p:cNvPr id="14" name="Picture 13">
            <a:extLst>
              <a:ext uri="{FF2B5EF4-FFF2-40B4-BE49-F238E27FC236}">
                <a16:creationId xmlns:a16="http://schemas.microsoft.com/office/drawing/2014/main" id="{92C1B477-1FBA-A71D-CBF8-409E439EBE5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4467" y="245775"/>
            <a:ext cx="1668857" cy="596462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95A22112-51AA-306B-AAF7-ED9CF939F1E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2273" y="1193586"/>
            <a:ext cx="3791343" cy="37913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785192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Educativy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25FE1"/>
      </a:accent1>
      <a:accent2>
        <a:srgbClr val="F86F03"/>
      </a:accent2>
      <a:accent3>
        <a:srgbClr val="FFA41B"/>
      </a:accent3>
      <a:accent4>
        <a:srgbClr val="F2EBF1"/>
      </a:accent4>
      <a:accent5>
        <a:srgbClr val="E8E1F1"/>
      </a:accent5>
      <a:accent6>
        <a:srgbClr val="525FE1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1045</TotalTime>
  <Words>548</Words>
  <Application>Microsoft Macintosh PowerPoint</Application>
  <PresentationFormat>Widescreen</PresentationFormat>
  <Paragraphs>69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6" baseType="lpstr">
      <vt:lpstr>Arial</vt:lpstr>
      <vt:lpstr>Calibri</vt:lpstr>
      <vt:lpstr>Lato</vt:lpstr>
      <vt:lpstr>LatoWeb</vt:lpstr>
      <vt:lpstr>Montserrat</vt:lpstr>
      <vt:lpstr>Noto Sans</vt:lpstr>
      <vt:lpstr>Open Sans</vt:lpstr>
      <vt:lpstr>Raleway</vt:lpstr>
      <vt:lpstr>Work Sans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10</dc:creator>
  <cp:lastModifiedBy>Microsoft Office User</cp:lastModifiedBy>
  <cp:revision>94</cp:revision>
  <dcterms:created xsi:type="dcterms:W3CDTF">2022-05-10T07:47:04Z</dcterms:created>
  <dcterms:modified xsi:type="dcterms:W3CDTF">2022-10-13T06:27:53Z</dcterms:modified>
</cp:coreProperties>
</file>